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8580BE-FC5A-4D83-8E19-0ABF023C5F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84A842-B5CC-4794-976C-FE6E1E2FCC24}">
      <dgm:prSet phldrT="[Текст]"/>
      <dgm:spPr/>
      <dgm:t>
        <a:bodyPr/>
        <a:lstStyle/>
        <a:p>
          <a:r>
            <a:rPr lang="ru-RU" dirty="0" smtClean="0"/>
            <a:t>1 группа - Упражнения для кистей рук.</a:t>
          </a:r>
          <a:endParaRPr lang="ru-RU" dirty="0"/>
        </a:p>
      </dgm:t>
    </dgm:pt>
    <dgm:pt modelId="{BB10E54C-DD24-4C5C-8860-EE7A0CE55FDA}" type="parTrans" cxnId="{D3CEC5A3-29CB-4737-97A0-699E7FDE5D3B}">
      <dgm:prSet/>
      <dgm:spPr/>
      <dgm:t>
        <a:bodyPr/>
        <a:lstStyle/>
        <a:p>
          <a:endParaRPr lang="ru-RU"/>
        </a:p>
      </dgm:t>
    </dgm:pt>
    <dgm:pt modelId="{7FE398A7-B78C-45BB-BDE0-73D116C60D37}" type="sibTrans" cxnId="{D3CEC5A3-29CB-4737-97A0-699E7FDE5D3B}">
      <dgm:prSet/>
      <dgm:spPr/>
      <dgm:t>
        <a:bodyPr/>
        <a:lstStyle/>
        <a:p>
          <a:endParaRPr lang="ru-RU"/>
        </a:p>
      </dgm:t>
    </dgm:pt>
    <dgm:pt modelId="{F89EC40A-4D33-44D1-B065-CFA0B71E6EFE}">
      <dgm:prSet phldrT="[Текст]"/>
      <dgm:spPr/>
      <dgm:t>
        <a:bodyPr/>
        <a:lstStyle/>
        <a:p>
          <a:r>
            <a:rPr lang="ru-RU" dirty="0" smtClean="0"/>
            <a:t>2 группа - Упражнения для пальцев «условно статические»</a:t>
          </a:r>
          <a:endParaRPr lang="ru-RU" dirty="0"/>
        </a:p>
      </dgm:t>
    </dgm:pt>
    <dgm:pt modelId="{9D85260C-15E8-4B87-AC71-0315118B3203}" type="parTrans" cxnId="{5D20BAF1-E930-491D-812F-373607D3D5B7}">
      <dgm:prSet/>
      <dgm:spPr/>
      <dgm:t>
        <a:bodyPr/>
        <a:lstStyle/>
        <a:p>
          <a:endParaRPr lang="ru-RU"/>
        </a:p>
      </dgm:t>
    </dgm:pt>
    <dgm:pt modelId="{38DBDF03-5BFA-45C3-A3C9-7670E1B62B40}" type="sibTrans" cxnId="{5D20BAF1-E930-491D-812F-373607D3D5B7}">
      <dgm:prSet/>
      <dgm:spPr/>
      <dgm:t>
        <a:bodyPr/>
        <a:lstStyle/>
        <a:p>
          <a:endParaRPr lang="ru-RU"/>
        </a:p>
      </dgm:t>
    </dgm:pt>
    <dgm:pt modelId="{233554B2-E6FA-4774-B08E-B5053AC2C11A}">
      <dgm:prSet phldrT="[Текст]"/>
      <dgm:spPr/>
      <dgm:t>
        <a:bodyPr/>
        <a:lstStyle/>
        <a:p>
          <a:r>
            <a:rPr lang="ru-RU" dirty="0" smtClean="0"/>
            <a:t>3  группа - Упражнения для пальцев "динамические".</a:t>
          </a:r>
          <a:endParaRPr lang="ru-RU" dirty="0"/>
        </a:p>
      </dgm:t>
    </dgm:pt>
    <dgm:pt modelId="{AD220098-57FE-42A7-B0C1-3A1AC0DEF949}" type="parTrans" cxnId="{EFF784CD-A0D1-499D-B6CC-5B6F16C76FA8}">
      <dgm:prSet/>
      <dgm:spPr/>
      <dgm:t>
        <a:bodyPr/>
        <a:lstStyle/>
        <a:p>
          <a:endParaRPr lang="ru-RU"/>
        </a:p>
      </dgm:t>
    </dgm:pt>
    <dgm:pt modelId="{46765366-F54F-4643-A7CB-FF6229262872}" type="sibTrans" cxnId="{EFF784CD-A0D1-499D-B6CC-5B6F16C76FA8}">
      <dgm:prSet/>
      <dgm:spPr/>
      <dgm:t>
        <a:bodyPr/>
        <a:lstStyle/>
        <a:p>
          <a:endParaRPr lang="ru-RU"/>
        </a:p>
      </dgm:t>
    </dgm:pt>
    <dgm:pt modelId="{FC5949ED-9BD7-4869-ADD0-23CAB3B14532}" type="pres">
      <dgm:prSet presAssocID="{B28580BE-FC5A-4D83-8E19-0ABF023C5F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C91EA8-E7A3-4D9B-B325-23450EF25C7E}" type="pres">
      <dgm:prSet presAssocID="{D784A842-B5CC-4794-976C-FE6E1E2FCC24}" presName="parentLin" presStyleCnt="0"/>
      <dgm:spPr/>
    </dgm:pt>
    <dgm:pt modelId="{EBEBD1CC-55DD-43BA-A9BA-A3E55C88A120}" type="pres">
      <dgm:prSet presAssocID="{D784A842-B5CC-4794-976C-FE6E1E2FCC2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BFEFFD9-1EA2-4CC8-85AF-FB1AE1FD47E0}" type="pres">
      <dgm:prSet presAssocID="{D784A842-B5CC-4794-976C-FE6E1E2FCC24}" presName="parentText" presStyleLbl="node1" presStyleIdx="0" presStyleCnt="3" custLinFactNeighborX="-4926" custLinFactNeighborY="-91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8B594-DA31-47FD-A9C4-DDA2BB5902F6}" type="pres">
      <dgm:prSet presAssocID="{D784A842-B5CC-4794-976C-FE6E1E2FCC24}" presName="negativeSpace" presStyleCnt="0"/>
      <dgm:spPr/>
    </dgm:pt>
    <dgm:pt modelId="{911DF790-39A5-48E1-8DB8-058C31FF602C}" type="pres">
      <dgm:prSet presAssocID="{D784A842-B5CC-4794-976C-FE6E1E2FCC24}" presName="childText" presStyleLbl="conFgAcc1" presStyleIdx="0" presStyleCnt="3">
        <dgm:presLayoutVars>
          <dgm:bulletEnabled val="1"/>
        </dgm:presLayoutVars>
      </dgm:prSet>
      <dgm:spPr/>
    </dgm:pt>
    <dgm:pt modelId="{DBE9410B-FE15-4BF0-805D-E6C8DE840229}" type="pres">
      <dgm:prSet presAssocID="{7FE398A7-B78C-45BB-BDE0-73D116C60D37}" presName="spaceBetweenRectangles" presStyleCnt="0"/>
      <dgm:spPr/>
    </dgm:pt>
    <dgm:pt modelId="{5CD1E4A9-AB9D-4970-B573-02217636CBAC}" type="pres">
      <dgm:prSet presAssocID="{F89EC40A-4D33-44D1-B065-CFA0B71E6EFE}" presName="parentLin" presStyleCnt="0"/>
      <dgm:spPr/>
    </dgm:pt>
    <dgm:pt modelId="{C2636020-BE60-4D13-8156-18BE127AE14B}" type="pres">
      <dgm:prSet presAssocID="{F89EC40A-4D33-44D1-B065-CFA0B71E6EF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C89A626-B210-49A8-8509-FEBD4E45BCD1}" type="pres">
      <dgm:prSet presAssocID="{F89EC40A-4D33-44D1-B065-CFA0B71E6EF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39525-D8A1-43C6-A0CD-3B4B60483D53}" type="pres">
      <dgm:prSet presAssocID="{F89EC40A-4D33-44D1-B065-CFA0B71E6EFE}" presName="negativeSpace" presStyleCnt="0"/>
      <dgm:spPr/>
    </dgm:pt>
    <dgm:pt modelId="{DACB6265-79AE-44C3-8B65-3976E2D7B36D}" type="pres">
      <dgm:prSet presAssocID="{F89EC40A-4D33-44D1-B065-CFA0B71E6EFE}" presName="childText" presStyleLbl="conFgAcc1" presStyleIdx="1" presStyleCnt="3">
        <dgm:presLayoutVars>
          <dgm:bulletEnabled val="1"/>
        </dgm:presLayoutVars>
      </dgm:prSet>
      <dgm:spPr/>
    </dgm:pt>
    <dgm:pt modelId="{23FD4470-ECAB-450C-8380-18E229C06DBA}" type="pres">
      <dgm:prSet presAssocID="{38DBDF03-5BFA-45C3-A3C9-7670E1B62B40}" presName="spaceBetweenRectangles" presStyleCnt="0"/>
      <dgm:spPr/>
    </dgm:pt>
    <dgm:pt modelId="{7AB8DE17-72A8-41B7-9B4F-A1D76106D98B}" type="pres">
      <dgm:prSet presAssocID="{233554B2-E6FA-4774-B08E-B5053AC2C11A}" presName="parentLin" presStyleCnt="0"/>
      <dgm:spPr/>
    </dgm:pt>
    <dgm:pt modelId="{D113210D-F9D3-4545-A31F-BF90642BA2BA}" type="pres">
      <dgm:prSet presAssocID="{233554B2-E6FA-4774-B08E-B5053AC2C11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9AD5B49-E464-4FD7-B215-7979503F679D}" type="pres">
      <dgm:prSet presAssocID="{233554B2-E6FA-4774-B08E-B5053AC2C11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9424B-9AC8-4BCA-B53A-1D7A65C777F6}" type="pres">
      <dgm:prSet presAssocID="{233554B2-E6FA-4774-B08E-B5053AC2C11A}" presName="negativeSpace" presStyleCnt="0"/>
      <dgm:spPr/>
    </dgm:pt>
    <dgm:pt modelId="{1D4EFD20-E7B6-44E7-A7BF-28F4FBFC066B}" type="pres">
      <dgm:prSet presAssocID="{233554B2-E6FA-4774-B08E-B5053AC2C11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C9D9F52-7041-4614-BF1F-ED136BE52EB8}" type="presOf" srcId="{D784A842-B5CC-4794-976C-FE6E1E2FCC24}" destId="{0BFEFFD9-1EA2-4CC8-85AF-FB1AE1FD47E0}" srcOrd="1" destOrd="0" presId="urn:microsoft.com/office/officeart/2005/8/layout/list1"/>
    <dgm:cxn modelId="{EFF784CD-A0D1-499D-B6CC-5B6F16C76FA8}" srcId="{B28580BE-FC5A-4D83-8E19-0ABF023C5FF5}" destId="{233554B2-E6FA-4774-B08E-B5053AC2C11A}" srcOrd="2" destOrd="0" parTransId="{AD220098-57FE-42A7-B0C1-3A1AC0DEF949}" sibTransId="{46765366-F54F-4643-A7CB-FF6229262872}"/>
    <dgm:cxn modelId="{9054E751-3B74-446F-B209-B7301047CD35}" type="presOf" srcId="{233554B2-E6FA-4774-B08E-B5053AC2C11A}" destId="{B9AD5B49-E464-4FD7-B215-7979503F679D}" srcOrd="1" destOrd="0" presId="urn:microsoft.com/office/officeart/2005/8/layout/list1"/>
    <dgm:cxn modelId="{F78A2F9A-EB75-4853-9EFF-3939BB7F1BCD}" type="presOf" srcId="{B28580BE-FC5A-4D83-8E19-0ABF023C5FF5}" destId="{FC5949ED-9BD7-4869-ADD0-23CAB3B14532}" srcOrd="0" destOrd="0" presId="urn:microsoft.com/office/officeart/2005/8/layout/list1"/>
    <dgm:cxn modelId="{47953661-584C-4439-B3C3-4B399E658734}" type="presOf" srcId="{233554B2-E6FA-4774-B08E-B5053AC2C11A}" destId="{D113210D-F9D3-4545-A31F-BF90642BA2BA}" srcOrd="0" destOrd="0" presId="urn:microsoft.com/office/officeart/2005/8/layout/list1"/>
    <dgm:cxn modelId="{0CB804CE-8098-458D-99F2-2BE3E3201388}" type="presOf" srcId="{F89EC40A-4D33-44D1-B065-CFA0B71E6EFE}" destId="{C2636020-BE60-4D13-8156-18BE127AE14B}" srcOrd="0" destOrd="0" presId="urn:microsoft.com/office/officeart/2005/8/layout/list1"/>
    <dgm:cxn modelId="{D3CEC5A3-29CB-4737-97A0-699E7FDE5D3B}" srcId="{B28580BE-FC5A-4D83-8E19-0ABF023C5FF5}" destId="{D784A842-B5CC-4794-976C-FE6E1E2FCC24}" srcOrd="0" destOrd="0" parTransId="{BB10E54C-DD24-4C5C-8860-EE7A0CE55FDA}" sibTransId="{7FE398A7-B78C-45BB-BDE0-73D116C60D37}"/>
    <dgm:cxn modelId="{5D20BAF1-E930-491D-812F-373607D3D5B7}" srcId="{B28580BE-FC5A-4D83-8E19-0ABF023C5FF5}" destId="{F89EC40A-4D33-44D1-B065-CFA0B71E6EFE}" srcOrd="1" destOrd="0" parTransId="{9D85260C-15E8-4B87-AC71-0315118B3203}" sibTransId="{38DBDF03-5BFA-45C3-A3C9-7670E1B62B40}"/>
    <dgm:cxn modelId="{0B7D030A-B531-414B-BE35-44286BE0872B}" type="presOf" srcId="{F89EC40A-4D33-44D1-B065-CFA0B71E6EFE}" destId="{AC89A626-B210-49A8-8509-FEBD4E45BCD1}" srcOrd="1" destOrd="0" presId="urn:microsoft.com/office/officeart/2005/8/layout/list1"/>
    <dgm:cxn modelId="{981665C7-681C-46BE-9A91-7959D8B57AFA}" type="presOf" srcId="{D784A842-B5CC-4794-976C-FE6E1E2FCC24}" destId="{EBEBD1CC-55DD-43BA-A9BA-A3E55C88A120}" srcOrd="0" destOrd="0" presId="urn:microsoft.com/office/officeart/2005/8/layout/list1"/>
    <dgm:cxn modelId="{0AE9D939-93AE-4ABF-A5BB-9E8C9597DF66}" type="presParOf" srcId="{FC5949ED-9BD7-4869-ADD0-23CAB3B14532}" destId="{B2C91EA8-E7A3-4D9B-B325-23450EF25C7E}" srcOrd="0" destOrd="0" presId="urn:microsoft.com/office/officeart/2005/8/layout/list1"/>
    <dgm:cxn modelId="{2C03B550-2892-4F4A-B4F0-19DA8CA89C32}" type="presParOf" srcId="{B2C91EA8-E7A3-4D9B-B325-23450EF25C7E}" destId="{EBEBD1CC-55DD-43BA-A9BA-A3E55C88A120}" srcOrd="0" destOrd="0" presId="urn:microsoft.com/office/officeart/2005/8/layout/list1"/>
    <dgm:cxn modelId="{13F4F494-05D5-4832-9439-B3F61F94DFA7}" type="presParOf" srcId="{B2C91EA8-E7A3-4D9B-B325-23450EF25C7E}" destId="{0BFEFFD9-1EA2-4CC8-85AF-FB1AE1FD47E0}" srcOrd="1" destOrd="0" presId="urn:microsoft.com/office/officeart/2005/8/layout/list1"/>
    <dgm:cxn modelId="{4ED29A51-B78F-4832-AB58-03833883C678}" type="presParOf" srcId="{FC5949ED-9BD7-4869-ADD0-23CAB3B14532}" destId="{B458B594-DA31-47FD-A9C4-DDA2BB5902F6}" srcOrd="1" destOrd="0" presId="urn:microsoft.com/office/officeart/2005/8/layout/list1"/>
    <dgm:cxn modelId="{63DC3D01-3DFA-4E5E-BCEC-0FFDCDC34C99}" type="presParOf" srcId="{FC5949ED-9BD7-4869-ADD0-23CAB3B14532}" destId="{911DF790-39A5-48E1-8DB8-058C31FF602C}" srcOrd="2" destOrd="0" presId="urn:microsoft.com/office/officeart/2005/8/layout/list1"/>
    <dgm:cxn modelId="{3AD60AAF-150B-4EB4-A413-61F3EC67541E}" type="presParOf" srcId="{FC5949ED-9BD7-4869-ADD0-23CAB3B14532}" destId="{DBE9410B-FE15-4BF0-805D-E6C8DE840229}" srcOrd="3" destOrd="0" presId="urn:microsoft.com/office/officeart/2005/8/layout/list1"/>
    <dgm:cxn modelId="{2613A336-B807-4FF0-B6E5-A21E1A14E834}" type="presParOf" srcId="{FC5949ED-9BD7-4869-ADD0-23CAB3B14532}" destId="{5CD1E4A9-AB9D-4970-B573-02217636CBAC}" srcOrd="4" destOrd="0" presId="urn:microsoft.com/office/officeart/2005/8/layout/list1"/>
    <dgm:cxn modelId="{BBD8BCB0-E2EB-489F-A3EA-D6339CA4B2DF}" type="presParOf" srcId="{5CD1E4A9-AB9D-4970-B573-02217636CBAC}" destId="{C2636020-BE60-4D13-8156-18BE127AE14B}" srcOrd="0" destOrd="0" presId="urn:microsoft.com/office/officeart/2005/8/layout/list1"/>
    <dgm:cxn modelId="{6FF15265-F654-4764-AD61-4643FC3BF5FF}" type="presParOf" srcId="{5CD1E4A9-AB9D-4970-B573-02217636CBAC}" destId="{AC89A626-B210-49A8-8509-FEBD4E45BCD1}" srcOrd="1" destOrd="0" presId="urn:microsoft.com/office/officeart/2005/8/layout/list1"/>
    <dgm:cxn modelId="{D8288A0E-149F-4945-9B6A-071C38088CE4}" type="presParOf" srcId="{FC5949ED-9BD7-4869-ADD0-23CAB3B14532}" destId="{3CC39525-D8A1-43C6-A0CD-3B4B60483D53}" srcOrd="5" destOrd="0" presId="urn:microsoft.com/office/officeart/2005/8/layout/list1"/>
    <dgm:cxn modelId="{C674FD7B-899B-4682-B606-4C6B9B71DF8F}" type="presParOf" srcId="{FC5949ED-9BD7-4869-ADD0-23CAB3B14532}" destId="{DACB6265-79AE-44C3-8B65-3976E2D7B36D}" srcOrd="6" destOrd="0" presId="urn:microsoft.com/office/officeart/2005/8/layout/list1"/>
    <dgm:cxn modelId="{70F0DB0A-0633-4336-ABD3-DEAB25063BCE}" type="presParOf" srcId="{FC5949ED-9BD7-4869-ADD0-23CAB3B14532}" destId="{23FD4470-ECAB-450C-8380-18E229C06DBA}" srcOrd="7" destOrd="0" presId="urn:microsoft.com/office/officeart/2005/8/layout/list1"/>
    <dgm:cxn modelId="{9ADFEC29-18EC-4977-9340-AB477990240B}" type="presParOf" srcId="{FC5949ED-9BD7-4869-ADD0-23CAB3B14532}" destId="{7AB8DE17-72A8-41B7-9B4F-A1D76106D98B}" srcOrd="8" destOrd="0" presId="urn:microsoft.com/office/officeart/2005/8/layout/list1"/>
    <dgm:cxn modelId="{E1BAEAC9-75D2-418B-A9E3-2DA32475180D}" type="presParOf" srcId="{7AB8DE17-72A8-41B7-9B4F-A1D76106D98B}" destId="{D113210D-F9D3-4545-A31F-BF90642BA2BA}" srcOrd="0" destOrd="0" presId="urn:microsoft.com/office/officeart/2005/8/layout/list1"/>
    <dgm:cxn modelId="{5ED420FF-E8FF-4DB3-9B7A-31A0F75BFED3}" type="presParOf" srcId="{7AB8DE17-72A8-41B7-9B4F-A1D76106D98B}" destId="{B9AD5B49-E464-4FD7-B215-7979503F679D}" srcOrd="1" destOrd="0" presId="urn:microsoft.com/office/officeart/2005/8/layout/list1"/>
    <dgm:cxn modelId="{0E140B75-19A2-43B5-86A1-82EA774B1CDC}" type="presParOf" srcId="{FC5949ED-9BD7-4869-ADD0-23CAB3B14532}" destId="{19C9424B-9AC8-4BCA-B53A-1D7A65C777F6}" srcOrd="9" destOrd="0" presId="urn:microsoft.com/office/officeart/2005/8/layout/list1"/>
    <dgm:cxn modelId="{52354C9A-7BFC-4DC4-96ED-1806EF1EC1C0}" type="presParOf" srcId="{FC5949ED-9BD7-4869-ADD0-23CAB3B14532}" destId="{1D4EFD20-E7B6-44E7-A7BF-28F4FBFC06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FD878F-DCAA-4EA7-819C-AE35520864F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B59366-B352-4A27-BCD2-04A9BE70EE42}">
      <dgm:prSet/>
      <dgm:spPr/>
      <dgm:t>
        <a:bodyPr/>
        <a:lstStyle/>
        <a:p>
          <a:pPr rtl="0"/>
          <a:r>
            <a:rPr lang="ru-RU" u="sng" dirty="0" smtClean="0"/>
            <a:t>Заготавливаем капусту» </a:t>
          </a:r>
          <a:r>
            <a:rPr lang="ru-RU" dirty="0" smtClean="0"/>
            <a:t>Руками имитируем соответствующие действия:</a:t>
          </a:r>
          <a:br>
            <a:rPr lang="ru-RU" dirty="0" smtClean="0"/>
          </a:br>
          <a:endParaRPr lang="ru-RU" dirty="0"/>
        </a:p>
      </dgm:t>
    </dgm:pt>
    <dgm:pt modelId="{61972A6B-DDF5-43A8-8049-51C257429896}" type="parTrans" cxnId="{F607C9A4-9866-49AB-B24F-9AC01496C30A}">
      <dgm:prSet/>
      <dgm:spPr/>
      <dgm:t>
        <a:bodyPr/>
        <a:lstStyle/>
        <a:p>
          <a:endParaRPr lang="ru-RU"/>
        </a:p>
      </dgm:t>
    </dgm:pt>
    <dgm:pt modelId="{F9704C9A-F6CF-42D2-9D65-36C6D29B05F3}" type="sibTrans" cxnId="{F607C9A4-9866-49AB-B24F-9AC01496C30A}">
      <dgm:prSet/>
      <dgm:spPr/>
      <dgm:t>
        <a:bodyPr/>
        <a:lstStyle/>
        <a:p>
          <a:endParaRPr lang="ru-RU"/>
        </a:p>
      </dgm:t>
    </dgm:pt>
    <dgm:pt modelId="{1327DD9A-6E53-4CB7-9A3B-8BFFF0867BA3}">
      <dgm:prSet/>
      <dgm:spPr/>
      <dgm:t>
        <a:bodyPr/>
        <a:lstStyle/>
        <a:p>
          <a:r>
            <a:rPr lang="ru-RU" i="1" smtClean="0"/>
            <a:t>Мы капусту рубим-рубим! 2 раза</a:t>
          </a:r>
          <a:endParaRPr lang="ru-RU"/>
        </a:p>
      </dgm:t>
    </dgm:pt>
    <dgm:pt modelId="{0D8659F7-E352-4304-8C06-FC2A24FC5FD4}" type="parTrans" cxnId="{11440E09-22BD-43E9-A125-379B82548463}">
      <dgm:prSet/>
      <dgm:spPr/>
      <dgm:t>
        <a:bodyPr/>
        <a:lstStyle/>
        <a:p>
          <a:endParaRPr lang="ru-RU"/>
        </a:p>
      </dgm:t>
    </dgm:pt>
    <dgm:pt modelId="{FA5A92AD-0149-4CD2-B219-FCE753137443}" type="sibTrans" cxnId="{11440E09-22BD-43E9-A125-379B82548463}">
      <dgm:prSet/>
      <dgm:spPr/>
      <dgm:t>
        <a:bodyPr/>
        <a:lstStyle/>
        <a:p>
          <a:endParaRPr lang="ru-RU"/>
        </a:p>
      </dgm:t>
    </dgm:pt>
    <dgm:pt modelId="{4679B89C-27FA-4B88-8154-AB1C697B3B20}">
      <dgm:prSet/>
      <dgm:spPr/>
      <dgm:t>
        <a:bodyPr/>
        <a:lstStyle/>
        <a:p>
          <a:r>
            <a:rPr lang="ru-RU" i="1" smtClean="0"/>
            <a:t>Мы морковку трем-трем! 2 раза</a:t>
          </a:r>
          <a:endParaRPr lang="ru-RU"/>
        </a:p>
      </dgm:t>
    </dgm:pt>
    <dgm:pt modelId="{A8AF70CA-B33D-4D92-84D3-169BD2D35263}" type="parTrans" cxnId="{9159CF27-E450-473F-AFDF-50F0ABE9ABA6}">
      <dgm:prSet/>
      <dgm:spPr/>
      <dgm:t>
        <a:bodyPr/>
        <a:lstStyle/>
        <a:p>
          <a:endParaRPr lang="ru-RU"/>
        </a:p>
      </dgm:t>
    </dgm:pt>
    <dgm:pt modelId="{5C0AE452-285C-4DF7-B847-9F2488F2D7D0}" type="sibTrans" cxnId="{9159CF27-E450-473F-AFDF-50F0ABE9ABA6}">
      <dgm:prSet/>
      <dgm:spPr/>
      <dgm:t>
        <a:bodyPr/>
        <a:lstStyle/>
        <a:p>
          <a:endParaRPr lang="ru-RU"/>
        </a:p>
      </dgm:t>
    </dgm:pt>
    <dgm:pt modelId="{3C4DFC42-7A75-4B66-AC8C-45E843026A1B}">
      <dgm:prSet/>
      <dgm:spPr/>
      <dgm:t>
        <a:bodyPr/>
        <a:lstStyle/>
        <a:p>
          <a:r>
            <a:rPr lang="ru-RU" i="1" dirty="0" smtClean="0"/>
            <a:t>Мы капусту солим-солим! 2 раза</a:t>
          </a:r>
          <a:endParaRPr lang="ru-RU" dirty="0"/>
        </a:p>
      </dgm:t>
    </dgm:pt>
    <dgm:pt modelId="{951BB7BA-30D8-488F-BE8A-A614F9F94549}" type="parTrans" cxnId="{59B4EE76-9BCA-4AA9-84CD-05E0F2FF3EE6}">
      <dgm:prSet/>
      <dgm:spPr/>
      <dgm:t>
        <a:bodyPr/>
        <a:lstStyle/>
        <a:p>
          <a:endParaRPr lang="ru-RU"/>
        </a:p>
      </dgm:t>
    </dgm:pt>
    <dgm:pt modelId="{B99C3B19-860D-42ED-85D9-8E369DE7F386}" type="sibTrans" cxnId="{59B4EE76-9BCA-4AA9-84CD-05E0F2FF3EE6}">
      <dgm:prSet/>
      <dgm:spPr/>
      <dgm:t>
        <a:bodyPr/>
        <a:lstStyle/>
        <a:p>
          <a:endParaRPr lang="ru-RU"/>
        </a:p>
      </dgm:t>
    </dgm:pt>
    <dgm:pt modelId="{0A3C0AB1-96DE-4328-8B6F-9D5103251A7C}">
      <dgm:prSet/>
      <dgm:spPr/>
      <dgm:t>
        <a:bodyPr/>
        <a:lstStyle/>
        <a:p>
          <a:r>
            <a:rPr lang="ru-RU" i="1" smtClean="0"/>
            <a:t>Мы капусту жмем-жмем! 2 раза</a:t>
          </a:r>
          <a:endParaRPr lang="ru-RU"/>
        </a:p>
      </dgm:t>
    </dgm:pt>
    <dgm:pt modelId="{3AB1EEE7-73F0-4A70-BB24-85CFF675633C}" type="parTrans" cxnId="{4A63716E-89F4-4CED-970A-392A0195BB5E}">
      <dgm:prSet/>
      <dgm:spPr/>
      <dgm:t>
        <a:bodyPr/>
        <a:lstStyle/>
        <a:p>
          <a:endParaRPr lang="ru-RU"/>
        </a:p>
      </dgm:t>
    </dgm:pt>
    <dgm:pt modelId="{1D2384E4-7A7F-4166-B8CE-45FE0C9EE45B}" type="sibTrans" cxnId="{4A63716E-89F4-4CED-970A-392A0195BB5E}">
      <dgm:prSet/>
      <dgm:spPr/>
      <dgm:t>
        <a:bodyPr/>
        <a:lstStyle/>
        <a:p>
          <a:endParaRPr lang="ru-RU"/>
        </a:p>
      </dgm:t>
    </dgm:pt>
    <dgm:pt modelId="{A340E61B-C90C-4529-8615-2F218C57DDAC}">
      <dgm:prSet/>
      <dgm:spPr/>
      <dgm:t>
        <a:bodyPr/>
        <a:lstStyle/>
        <a:p>
          <a:r>
            <a:rPr lang="ru-RU" u="sng" smtClean="0"/>
            <a:t>«Кошечка»</a:t>
          </a:r>
          <a:endParaRPr lang="ru-RU"/>
        </a:p>
      </dgm:t>
    </dgm:pt>
    <dgm:pt modelId="{F82B17F3-8E57-4AB1-B1E4-89DB73C23342}" type="parTrans" cxnId="{6F635ADB-6FCA-495B-8476-C8702A3C08BA}">
      <dgm:prSet/>
      <dgm:spPr/>
      <dgm:t>
        <a:bodyPr/>
        <a:lstStyle/>
        <a:p>
          <a:endParaRPr lang="ru-RU"/>
        </a:p>
      </dgm:t>
    </dgm:pt>
    <dgm:pt modelId="{52FDA388-1337-4B04-B1DE-B3638B331CF1}" type="sibTrans" cxnId="{6F635ADB-6FCA-495B-8476-C8702A3C08BA}">
      <dgm:prSet/>
      <dgm:spPr/>
      <dgm:t>
        <a:bodyPr/>
        <a:lstStyle/>
        <a:p>
          <a:endParaRPr lang="ru-RU"/>
        </a:p>
      </dgm:t>
    </dgm:pt>
    <dgm:pt modelId="{F8757537-A493-405C-8DAA-47C3BE8D1F76}">
      <dgm:prSet/>
      <dgm:spPr/>
      <dgm:t>
        <a:bodyPr/>
        <a:lstStyle/>
        <a:p>
          <a:r>
            <a:rPr lang="ru-RU" u="sng" smtClean="0"/>
            <a:t>«Замок</a:t>
          </a:r>
          <a:r>
            <a:rPr lang="ru-RU" i="1" smtClean="0"/>
            <a:t>» </a:t>
          </a:r>
          <a:endParaRPr lang="ru-RU"/>
        </a:p>
      </dgm:t>
    </dgm:pt>
    <dgm:pt modelId="{925F09D9-5AC4-47C5-AC76-CDF062014ADC}" type="parTrans" cxnId="{31A5ED3E-1EB7-488A-AC0E-E1EF8F6BCFC8}">
      <dgm:prSet/>
      <dgm:spPr/>
      <dgm:t>
        <a:bodyPr/>
        <a:lstStyle/>
        <a:p>
          <a:endParaRPr lang="ru-RU"/>
        </a:p>
      </dgm:t>
    </dgm:pt>
    <dgm:pt modelId="{705E6F9E-4728-4DF1-8E0B-D6DFED332775}" type="sibTrans" cxnId="{31A5ED3E-1EB7-488A-AC0E-E1EF8F6BCFC8}">
      <dgm:prSet/>
      <dgm:spPr/>
      <dgm:t>
        <a:bodyPr/>
        <a:lstStyle/>
        <a:p>
          <a:endParaRPr lang="ru-RU"/>
        </a:p>
      </dgm:t>
    </dgm:pt>
    <dgm:pt modelId="{319EDF79-593F-416A-91AD-3DD85FBE4F56}">
      <dgm:prSet/>
      <dgm:spPr/>
      <dgm:t>
        <a:bodyPr/>
        <a:lstStyle/>
        <a:p>
          <a:r>
            <a:rPr lang="ru-RU" i="1" dirty="0" smtClean="0"/>
            <a:t>На двери висит замок.</a:t>
          </a:r>
          <a:br>
            <a:rPr lang="ru-RU" i="1" dirty="0" smtClean="0"/>
          </a:br>
          <a:r>
            <a:rPr lang="ru-RU" i="1" dirty="0" smtClean="0"/>
            <a:t>- Кто его открыть бы мог?</a:t>
          </a:r>
          <a:br>
            <a:rPr lang="ru-RU" i="1" dirty="0" smtClean="0"/>
          </a:br>
          <a:r>
            <a:rPr lang="ru-RU" i="1" dirty="0" smtClean="0"/>
            <a:t>- Постучали,</a:t>
          </a:r>
          <a:r>
            <a:rPr lang="ru-RU" dirty="0" smtClean="0"/>
            <a:t/>
          </a:r>
          <a:br>
            <a:rPr lang="ru-RU" dirty="0" smtClean="0"/>
          </a:br>
          <a:r>
            <a:rPr lang="ru-RU" i="1" dirty="0" smtClean="0"/>
            <a:t>- Покрутили,</a:t>
          </a:r>
          <a:r>
            <a:rPr lang="ru-RU" dirty="0" smtClean="0"/>
            <a:t/>
          </a:r>
          <a:br>
            <a:rPr lang="ru-RU" dirty="0" smtClean="0"/>
          </a:br>
          <a:r>
            <a:rPr lang="ru-RU" i="1" dirty="0" smtClean="0"/>
            <a:t>- Потянули</a:t>
          </a:r>
          <a:br>
            <a:rPr lang="ru-RU" i="1" dirty="0" smtClean="0"/>
          </a:br>
          <a:r>
            <a:rPr lang="ru-RU" i="1" dirty="0" smtClean="0"/>
            <a:t>- И открыли!</a:t>
          </a:r>
          <a:br>
            <a:rPr lang="ru-RU" i="1" dirty="0" smtClean="0"/>
          </a:br>
          <a:endParaRPr lang="ru-RU" dirty="0"/>
        </a:p>
      </dgm:t>
    </dgm:pt>
    <dgm:pt modelId="{A1E56327-8A56-4E45-91DC-64D644FC2EC5}" type="parTrans" cxnId="{66B10BFF-90FC-4B2A-9933-8B138A01D110}">
      <dgm:prSet/>
      <dgm:spPr/>
      <dgm:t>
        <a:bodyPr/>
        <a:lstStyle/>
        <a:p>
          <a:endParaRPr lang="ru-RU"/>
        </a:p>
      </dgm:t>
    </dgm:pt>
    <dgm:pt modelId="{B76BE4B8-B717-4AC7-876E-51AC8EDAD27D}" type="sibTrans" cxnId="{66B10BFF-90FC-4B2A-9933-8B138A01D110}">
      <dgm:prSet/>
      <dgm:spPr/>
      <dgm:t>
        <a:bodyPr/>
        <a:lstStyle/>
        <a:p>
          <a:endParaRPr lang="ru-RU"/>
        </a:p>
      </dgm:t>
    </dgm:pt>
    <dgm:pt modelId="{095125ED-409F-4FB4-9A18-1E4FF3727780}">
      <dgm:prSet/>
      <dgm:spPr/>
      <dgm:t>
        <a:bodyPr/>
        <a:lstStyle/>
        <a:p>
          <a:r>
            <a:rPr lang="ru-RU" i="1" smtClean="0"/>
            <a:t>Кулачок ладошка, кулачок ладошка.</a:t>
          </a:r>
          <a:endParaRPr lang="ru-RU"/>
        </a:p>
      </dgm:t>
    </dgm:pt>
    <dgm:pt modelId="{0B3EAD59-CFE7-4371-A8E7-4476872285C0}" type="parTrans" cxnId="{811E270D-ED8B-49E6-A0C0-37C962A4B14F}">
      <dgm:prSet/>
      <dgm:spPr/>
      <dgm:t>
        <a:bodyPr/>
        <a:lstStyle/>
        <a:p>
          <a:endParaRPr lang="ru-RU"/>
        </a:p>
      </dgm:t>
    </dgm:pt>
    <dgm:pt modelId="{7DFD0A0B-67ED-409A-8B3C-F7F9C4BEDFAF}" type="sibTrans" cxnId="{811E270D-ED8B-49E6-A0C0-37C962A4B14F}">
      <dgm:prSet/>
      <dgm:spPr/>
      <dgm:t>
        <a:bodyPr/>
        <a:lstStyle/>
        <a:p>
          <a:endParaRPr lang="ru-RU"/>
        </a:p>
      </dgm:t>
    </dgm:pt>
    <dgm:pt modelId="{3FA7D1B2-696D-4470-B27C-EC75165B65FA}">
      <dgm:prSet/>
      <dgm:spPr/>
      <dgm:t>
        <a:bodyPr/>
        <a:lstStyle/>
        <a:p>
          <a:r>
            <a:rPr lang="ru-RU" i="1" smtClean="0"/>
            <a:t>Я иду как кошка.</a:t>
          </a:r>
          <a:endParaRPr lang="ru-RU"/>
        </a:p>
      </dgm:t>
    </dgm:pt>
    <dgm:pt modelId="{16C63E94-8A1C-4F36-BCC2-39FAEFE2E82E}" type="parTrans" cxnId="{923CF80E-7E6F-4A85-A4CF-DB15E7D66A2D}">
      <dgm:prSet/>
      <dgm:spPr/>
      <dgm:t>
        <a:bodyPr/>
        <a:lstStyle/>
        <a:p>
          <a:endParaRPr lang="ru-RU"/>
        </a:p>
      </dgm:t>
    </dgm:pt>
    <dgm:pt modelId="{51A806AD-5C3B-4CE3-B395-C845B944D9D1}" type="sibTrans" cxnId="{923CF80E-7E6F-4A85-A4CF-DB15E7D66A2D}">
      <dgm:prSet/>
      <dgm:spPr/>
      <dgm:t>
        <a:bodyPr/>
        <a:lstStyle/>
        <a:p>
          <a:endParaRPr lang="ru-RU"/>
        </a:p>
      </dgm:t>
    </dgm:pt>
    <dgm:pt modelId="{B8132376-3F83-4BBB-9002-49C5D1EA0D1A}" type="pres">
      <dgm:prSet presAssocID="{B4FD878F-DCAA-4EA7-819C-AE35520864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C8A070-3461-4DD4-BEFA-BD4A71E8CA15}" type="pres">
      <dgm:prSet presAssocID="{A7B59366-B352-4A27-BCD2-04A9BE70EE42}" presName="composite" presStyleCnt="0"/>
      <dgm:spPr/>
    </dgm:pt>
    <dgm:pt modelId="{7A6E0E54-DA1B-4E2B-B61B-E3C89C2A5854}" type="pres">
      <dgm:prSet presAssocID="{A7B59366-B352-4A27-BCD2-04A9BE70EE42}" presName="parTx" presStyleLbl="alignNode1" presStyleIdx="0" presStyleCnt="3" custScaleX="1107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401C5-0EC5-4B89-A91A-10AA429D5003}" type="pres">
      <dgm:prSet presAssocID="{A7B59366-B352-4A27-BCD2-04A9BE70EE42}" presName="desTx" presStyleLbl="alignAccFollowNode1" presStyleIdx="0" presStyleCnt="3" custScaleX="108711" custLinFactNeighborX="-1181" custLinFactNeighborY="3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9A8F9-2956-4F2B-B60A-1D727A759EF4}" type="pres">
      <dgm:prSet presAssocID="{F9704C9A-F6CF-42D2-9D65-36C6D29B05F3}" presName="space" presStyleCnt="0"/>
      <dgm:spPr/>
    </dgm:pt>
    <dgm:pt modelId="{21489F3C-D84B-4CB3-8B37-152E6EAF699F}" type="pres">
      <dgm:prSet presAssocID="{F8757537-A493-405C-8DAA-47C3BE8D1F76}" presName="composite" presStyleCnt="0"/>
      <dgm:spPr/>
    </dgm:pt>
    <dgm:pt modelId="{705C73A4-30B5-435E-A744-B9B46C740DAA}" type="pres">
      <dgm:prSet presAssocID="{F8757537-A493-405C-8DAA-47C3BE8D1F7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4A40F-DD30-4A76-A34A-040045F5BA3A}" type="pres">
      <dgm:prSet presAssocID="{F8757537-A493-405C-8DAA-47C3BE8D1F7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57375-E976-45B1-990E-26558F391EAD}" type="pres">
      <dgm:prSet presAssocID="{705E6F9E-4728-4DF1-8E0B-D6DFED332775}" presName="space" presStyleCnt="0"/>
      <dgm:spPr/>
    </dgm:pt>
    <dgm:pt modelId="{1D6841DB-6F3B-47EE-BB0D-D8A1BF630FDA}" type="pres">
      <dgm:prSet presAssocID="{A340E61B-C90C-4529-8615-2F218C57DDAC}" presName="composite" presStyleCnt="0"/>
      <dgm:spPr/>
    </dgm:pt>
    <dgm:pt modelId="{F58F876C-58F4-4922-B545-FA6F9DBA9EFC}" type="pres">
      <dgm:prSet presAssocID="{A340E61B-C90C-4529-8615-2F218C57DDAC}" presName="parTx" presStyleLbl="alignNode1" presStyleIdx="2" presStyleCnt="3" custLinFactNeighborX="3619" custLinFactNeighborY="47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E7814-528E-4F97-B827-9978879BC973}" type="pres">
      <dgm:prSet presAssocID="{A340E61B-C90C-4529-8615-2F218C57DDA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35B39A-84EE-48AD-9AE1-ECFB2AD7354A}" type="presOf" srcId="{3FA7D1B2-696D-4470-B27C-EC75165B65FA}" destId="{1ABE7814-528E-4F97-B827-9978879BC973}" srcOrd="0" destOrd="1" presId="urn:microsoft.com/office/officeart/2005/8/layout/hList1"/>
    <dgm:cxn modelId="{56BB42D1-AE65-4B9B-9009-AB570D6EC8C2}" type="presOf" srcId="{B4FD878F-DCAA-4EA7-819C-AE35520864FC}" destId="{B8132376-3F83-4BBB-9002-49C5D1EA0D1A}" srcOrd="0" destOrd="0" presId="urn:microsoft.com/office/officeart/2005/8/layout/hList1"/>
    <dgm:cxn modelId="{923CF80E-7E6F-4A85-A4CF-DB15E7D66A2D}" srcId="{A340E61B-C90C-4529-8615-2F218C57DDAC}" destId="{3FA7D1B2-696D-4470-B27C-EC75165B65FA}" srcOrd="1" destOrd="0" parTransId="{16C63E94-8A1C-4F36-BCC2-39FAEFE2E82E}" sibTransId="{51A806AD-5C3B-4CE3-B395-C845B944D9D1}"/>
    <dgm:cxn modelId="{059B6CA4-EA4C-4BA2-849A-28B75AC454BA}" type="presOf" srcId="{0A3C0AB1-96DE-4328-8B6F-9D5103251A7C}" destId="{C8F401C5-0EC5-4B89-A91A-10AA429D5003}" srcOrd="0" destOrd="3" presId="urn:microsoft.com/office/officeart/2005/8/layout/hList1"/>
    <dgm:cxn modelId="{811E270D-ED8B-49E6-A0C0-37C962A4B14F}" srcId="{A340E61B-C90C-4529-8615-2F218C57DDAC}" destId="{095125ED-409F-4FB4-9A18-1E4FF3727780}" srcOrd="0" destOrd="0" parTransId="{0B3EAD59-CFE7-4371-A8E7-4476872285C0}" sibTransId="{7DFD0A0B-67ED-409A-8B3C-F7F9C4BEDFAF}"/>
    <dgm:cxn modelId="{6240AF76-5582-4AE5-9C5B-0E0E42D8096C}" type="presOf" srcId="{095125ED-409F-4FB4-9A18-1E4FF3727780}" destId="{1ABE7814-528E-4F97-B827-9978879BC973}" srcOrd="0" destOrd="0" presId="urn:microsoft.com/office/officeart/2005/8/layout/hList1"/>
    <dgm:cxn modelId="{F607C9A4-9866-49AB-B24F-9AC01496C30A}" srcId="{B4FD878F-DCAA-4EA7-819C-AE35520864FC}" destId="{A7B59366-B352-4A27-BCD2-04A9BE70EE42}" srcOrd="0" destOrd="0" parTransId="{61972A6B-DDF5-43A8-8049-51C257429896}" sibTransId="{F9704C9A-F6CF-42D2-9D65-36C6D29B05F3}"/>
    <dgm:cxn modelId="{8014F372-39AF-47B5-9E59-18C5CAC897DC}" type="presOf" srcId="{A7B59366-B352-4A27-BCD2-04A9BE70EE42}" destId="{7A6E0E54-DA1B-4E2B-B61B-E3C89C2A5854}" srcOrd="0" destOrd="0" presId="urn:microsoft.com/office/officeart/2005/8/layout/hList1"/>
    <dgm:cxn modelId="{96AD7B54-410A-478F-885C-79C8ED1B1AA7}" type="presOf" srcId="{A340E61B-C90C-4529-8615-2F218C57DDAC}" destId="{F58F876C-58F4-4922-B545-FA6F9DBA9EFC}" srcOrd="0" destOrd="0" presId="urn:microsoft.com/office/officeart/2005/8/layout/hList1"/>
    <dgm:cxn modelId="{6F635ADB-6FCA-495B-8476-C8702A3C08BA}" srcId="{B4FD878F-DCAA-4EA7-819C-AE35520864FC}" destId="{A340E61B-C90C-4529-8615-2F218C57DDAC}" srcOrd="2" destOrd="0" parTransId="{F82B17F3-8E57-4AB1-B1E4-89DB73C23342}" sibTransId="{52FDA388-1337-4B04-B1DE-B3638B331CF1}"/>
    <dgm:cxn modelId="{9159CF27-E450-473F-AFDF-50F0ABE9ABA6}" srcId="{A7B59366-B352-4A27-BCD2-04A9BE70EE42}" destId="{4679B89C-27FA-4B88-8154-AB1C697B3B20}" srcOrd="1" destOrd="0" parTransId="{A8AF70CA-B33D-4D92-84D3-169BD2D35263}" sibTransId="{5C0AE452-285C-4DF7-B847-9F2488F2D7D0}"/>
    <dgm:cxn modelId="{31A5ED3E-1EB7-488A-AC0E-E1EF8F6BCFC8}" srcId="{B4FD878F-DCAA-4EA7-819C-AE35520864FC}" destId="{F8757537-A493-405C-8DAA-47C3BE8D1F76}" srcOrd="1" destOrd="0" parTransId="{925F09D9-5AC4-47C5-AC76-CDF062014ADC}" sibTransId="{705E6F9E-4728-4DF1-8E0B-D6DFED332775}"/>
    <dgm:cxn modelId="{11440E09-22BD-43E9-A125-379B82548463}" srcId="{A7B59366-B352-4A27-BCD2-04A9BE70EE42}" destId="{1327DD9A-6E53-4CB7-9A3B-8BFFF0867BA3}" srcOrd="0" destOrd="0" parTransId="{0D8659F7-E352-4304-8C06-FC2A24FC5FD4}" sibTransId="{FA5A92AD-0149-4CD2-B219-FCE753137443}"/>
    <dgm:cxn modelId="{461F72DF-13C6-435C-8BBF-6286C2CAA4FE}" type="presOf" srcId="{1327DD9A-6E53-4CB7-9A3B-8BFFF0867BA3}" destId="{C8F401C5-0EC5-4B89-A91A-10AA429D5003}" srcOrd="0" destOrd="0" presId="urn:microsoft.com/office/officeart/2005/8/layout/hList1"/>
    <dgm:cxn modelId="{4A63716E-89F4-4CED-970A-392A0195BB5E}" srcId="{A7B59366-B352-4A27-BCD2-04A9BE70EE42}" destId="{0A3C0AB1-96DE-4328-8B6F-9D5103251A7C}" srcOrd="3" destOrd="0" parTransId="{3AB1EEE7-73F0-4A70-BB24-85CFF675633C}" sibTransId="{1D2384E4-7A7F-4166-B8CE-45FE0C9EE45B}"/>
    <dgm:cxn modelId="{787D2AED-46BF-4E8E-BAEB-24BEC25A6AD8}" type="presOf" srcId="{F8757537-A493-405C-8DAA-47C3BE8D1F76}" destId="{705C73A4-30B5-435E-A744-B9B46C740DAA}" srcOrd="0" destOrd="0" presId="urn:microsoft.com/office/officeart/2005/8/layout/hList1"/>
    <dgm:cxn modelId="{59B4EE76-9BCA-4AA9-84CD-05E0F2FF3EE6}" srcId="{A7B59366-B352-4A27-BCD2-04A9BE70EE42}" destId="{3C4DFC42-7A75-4B66-AC8C-45E843026A1B}" srcOrd="2" destOrd="0" parTransId="{951BB7BA-30D8-488F-BE8A-A614F9F94549}" sibTransId="{B99C3B19-860D-42ED-85D9-8E369DE7F386}"/>
    <dgm:cxn modelId="{44DAE701-531A-45AF-A28F-00600CC8FDF1}" type="presOf" srcId="{3C4DFC42-7A75-4B66-AC8C-45E843026A1B}" destId="{C8F401C5-0EC5-4B89-A91A-10AA429D5003}" srcOrd="0" destOrd="2" presId="urn:microsoft.com/office/officeart/2005/8/layout/hList1"/>
    <dgm:cxn modelId="{66B10BFF-90FC-4B2A-9933-8B138A01D110}" srcId="{F8757537-A493-405C-8DAA-47C3BE8D1F76}" destId="{319EDF79-593F-416A-91AD-3DD85FBE4F56}" srcOrd="0" destOrd="0" parTransId="{A1E56327-8A56-4E45-91DC-64D644FC2EC5}" sibTransId="{B76BE4B8-B717-4AC7-876E-51AC8EDAD27D}"/>
    <dgm:cxn modelId="{410A4438-A0BE-4DAC-9DAB-0C73ED13E84D}" type="presOf" srcId="{4679B89C-27FA-4B88-8154-AB1C697B3B20}" destId="{C8F401C5-0EC5-4B89-A91A-10AA429D5003}" srcOrd="0" destOrd="1" presId="urn:microsoft.com/office/officeart/2005/8/layout/hList1"/>
    <dgm:cxn modelId="{34A85076-62FA-4B8E-A60B-E755B867F94E}" type="presOf" srcId="{319EDF79-593F-416A-91AD-3DD85FBE4F56}" destId="{1DA4A40F-DD30-4A76-A34A-040045F5BA3A}" srcOrd="0" destOrd="0" presId="urn:microsoft.com/office/officeart/2005/8/layout/hList1"/>
    <dgm:cxn modelId="{546AD7BD-26F2-46E3-8F72-45B132E7CE73}" type="presParOf" srcId="{B8132376-3F83-4BBB-9002-49C5D1EA0D1A}" destId="{BDC8A070-3461-4DD4-BEFA-BD4A71E8CA15}" srcOrd="0" destOrd="0" presId="urn:microsoft.com/office/officeart/2005/8/layout/hList1"/>
    <dgm:cxn modelId="{61F51EB1-3A4C-4B1A-AD62-061E44550813}" type="presParOf" srcId="{BDC8A070-3461-4DD4-BEFA-BD4A71E8CA15}" destId="{7A6E0E54-DA1B-4E2B-B61B-E3C89C2A5854}" srcOrd="0" destOrd="0" presId="urn:microsoft.com/office/officeart/2005/8/layout/hList1"/>
    <dgm:cxn modelId="{D9AF2962-DF33-4630-A6D6-36033353C5DF}" type="presParOf" srcId="{BDC8A070-3461-4DD4-BEFA-BD4A71E8CA15}" destId="{C8F401C5-0EC5-4B89-A91A-10AA429D5003}" srcOrd="1" destOrd="0" presId="urn:microsoft.com/office/officeart/2005/8/layout/hList1"/>
    <dgm:cxn modelId="{0369B7B1-3128-42AA-AC7D-9BE31F8120F5}" type="presParOf" srcId="{B8132376-3F83-4BBB-9002-49C5D1EA0D1A}" destId="{3219A8F9-2956-4F2B-B60A-1D727A759EF4}" srcOrd="1" destOrd="0" presId="urn:microsoft.com/office/officeart/2005/8/layout/hList1"/>
    <dgm:cxn modelId="{FEE7BA7F-10ED-4EF0-A0A5-AAEB5DEBA5B4}" type="presParOf" srcId="{B8132376-3F83-4BBB-9002-49C5D1EA0D1A}" destId="{21489F3C-D84B-4CB3-8B37-152E6EAF699F}" srcOrd="2" destOrd="0" presId="urn:microsoft.com/office/officeart/2005/8/layout/hList1"/>
    <dgm:cxn modelId="{2976B5BF-EFA9-4F38-B7DB-EB80F8F1731A}" type="presParOf" srcId="{21489F3C-D84B-4CB3-8B37-152E6EAF699F}" destId="{705C73A4-30B5-435E-A744-B9B46C740DAA}" srcOrd="0" destOrd="0" presId="urn:microsoft.com/office/officeart/2005/8/layout/hList1"/>
    <dgm:cxn modelId="{79B48762-2D42-4251-A1ED-25C2B8CDA168}" type="presParOf" srcId="{21489F3C-D84B-4CB3-8B37-152E6EAF699F}" destId="{1DA4A40F-DD30-4A76-A34A-040045F5BA3A}" srcOrd="1" destOrd="0" presId="urn:microsoft.com/office/officeart/2005/8/layout/hList1"/>
    <dgm:cxn modelId="{94011721-63D1-41B1-8FD2-BCED1828A548}" type="presParOf" srcId="{B8132376-3F83-4BBB-9002-49C5D1EA0D1A}" destId="{94557375-E976-45B1-990E-26558F391EAD}" srcOrd="3" destOrd="0" presId="urn:microsoft.com/office/officeart/2005/8/layout/hList1"/>
    <dgm:cxn modelId="{ACF403F6-9AA0-4260-85CC-B4246F2106F4}" type="presParOf" srcId="{B8132376-3F83-4BBB-9002-49C5D1EA0D1A}" destId="{1D6841DB-6F3B-47EE-BB0D-D8A1BF630FDA}" srcOrd="4" destOrd="0" presId="urn:microsoft.com/office/officeart/2005/8/layout/hList1"/>
    <dgm:cxn modelId="{015E9342-8870-48D4-9E2E-32C49A30B0D1}" type="presParOf" srcId="{1D6841DB-6F3B-47EE-BB0D-D8A1BF630FDA}" destId="{F58F876C-58F4-4922-B545-FA6F9DBA9EFC}" srcOrd="0" destOrd="0" presId="urn:microsoft.com/office/officeart/2005/8/layout/hList1"/>
    <dgm:cxn modelId="{CF2CBB75-2704-41D6-8DA5-00CD91AC3D65}" type="presParOf" srcId="{1D6841DB-6F3B-47EE-BB0D-D8A1BF630FDA}" destId="{1ABE7814-528E-4F97-B827-9978879BC9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33943A-3AE7-4825-A721-94235867799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DEE25C-9B25-4EC4-BCF0-35BFEB622612}">
      <dgm:prSet phldrT="[Текст]"/>
      <dgm:spPr/>
      <dgm:t>
        <a:bodyPr/>
        <a:lstStyle/>
        <a:p>
          <a:r>
            <a:rPr lang="ru-RU" u="sng" dirty="0" smtClean="0"/>
            <a:t>«Кошка»</a:t>
          </a:r>
          <a:r>
            <a:rPr lang="ru-RU" dirty="0" smtClean="0"/>
            <a:t> Исходное положение. Большой палец и мизинец поняты вверх. Остальные пальцы прижаты к ладони.</a:t>
          </a:r>
        </a:p>
        <a:p>
          <a:r>
            <a:rPr lang="ru-RU" i="1" dirty="0" smtClean="0"/>
            <a:t>Маленькая кошка</a:t>
          </a:r>
          <a:endParaRPr lang="ru-RU" dirty="0" smtClean="0"/>
        </a:p>
        <a:p>
          <a:r>
            <a:rPr lang="ru-RU" i="1" dirty="0" smtClean="0"/>
            <a:t>Села у окошка</a:t>
          </a:r>
          <a:endParaRPr lang="ru-RU" dirty="0" smtClean="0"/>
        </a:p>
        <a:p>
          <a:r>
            <a:rPr lang="ru-RU" i="1" dirty="0" smtClean="0"/>
            <a:t>Хвостиком играет,</a:t>
          </a:r>
          <a:endParaRPr lang="ru-RU" dirty="0" smtClean="0"/>
        </a:p>
        <a:p>
          <a:r>
            <a:rPr lang="ru-RU" i="1" dirty="0" smtClean="0"/>
            <a:t>Мышку поджидает. </a:t>
          </a:r>
        </a:p>
        <a:p>
          <a:endParaRPr lang="ru-RU" i="1" dirty="0" smtClean="0"/>
        </a:p>
      </dgm:t>
    </dgm:pt>
    <dgm:pt modelId="{B2108B64-0E76-4FAD-B7A0-1EACF0450A8E}" type="parTrans" cxnId="{362AABF1-98B7-44AA-9082-2B7F03BA1F8B}">
      <dgm:prSet/>
      <dgm:spPr/>
      <dgm:t>
        <a:bodyPr/>
        <a:lstStyle/>
        <a:p>
          <a:endParaRPr lang="ru-RU"/>
        </a:p>
      </dgm:t>
    </dgm:pt>
    <dgm:pt modelId="{64BD83CD-7506-4765-803B-7E916595F6B8}" type="sibTrans" cxnId="{362AABF1-98B7-44AA-9082-2B7F03BA1F8B}">
      <dgm:prSet/>
      <dgm:spPr/>
      <dgm:t>
        <a:bodyPr/>
        <a:lstStyle/>
        <a:p>
          <a:endParaRPr lang="ru-RU"/>
        </a:p>
      </dgm:t>
    </dgm:pt>
    <dgm:pt modelId="{435C1FDD-EC8C-4AF1-88F3-12166A828B8E}">
      <dgm:prSet/>
      <dgm:spPr/>
      <dgm:t>
        <a:bodyPr/>
        <a:lstStyle/>
        <a:p>
          <a:r>
            <a:rPr lang="ru-RU" dirty="0" smtClean="0"/>
            <a:t>«Кошка показывает коготки». Исходное положение. Ладонь поставить вертикально вверх. Пальцы выпрямить и развести в стороны. Сильно сгибать и разгибать кончики пальцев.</a:t>
          </a:r>
        </a:p>
        <a:p>
          <a:endParaRPr lang="ru-RU" i="1" dirty="0" smtClean="0"/>
        </a:p>
        <a:p>
          <a:endParaRPr lang="ru-RU" i="1" dirty="0" smtClean="0"/>
        </a:p>
        <a:p>
          <a:r>
            <a:rPr lang="ru-RU" i="1" dirty="0" smtClean="0"/>
            <a:t>Если когти точит кошка,</a:t>
          </a:r>
          <a:endParaRPr lang="ru-RU" dirty="0" smtClean="0"/>
        </a:p>
        <a:p>
          <a:r>
            <a:rPr lang="ru-RU" i="1" dirty="0" smtClean="0"/>
            <a:t>Будет дождик за окошком.</a:t>
          </a:r>
          <a:endParaRPr lang="ru-RU" dirty="0"/>
        </a:p>
      </dgm:t>
    </dgm:pt>
    <dgm:pt modelId="{69BAAE74-AED3-4E01-BD35-369D2A554132}" type="parTrans" cxnId="{215540DB-1268-4740-8864-B43E94BCD046}">
      <dgm:prSet/>
      <dgm:spPr/>
      <dgm:t>
        <a:bodyPr/>
        <a:lstStyle/>
        <a:p>
          <a:endParaRPr lang="ru-RU"/>
        </a:p>
      </dgm:t>
    </dgm:pt>
    <dgm:pt modelId="{77A6B016-3759-4109-8384-C3E19E045893}" type="sibTrans" cxnId="{215540DB-1268-4740-8864-B43E94BCD046}">
      <dgm:prSet/>
      <dgm:spPr/>
      <dgm:t>
        <a:bodyPr/>
        <a:lstStyle/>
        <a:p>
          <a:endParaRPr lang="ru-RU"/>
        </a:p>
      </dgm:t>
    </dgm:pt>
    <dgm:pt modelId="{461D30C0-413B-44BD-BF24-E69EBFF70E2C}">
      <dgm:prSet/>
      <dgm:spPr/>
      <dgm:t>
        <a:bodyPr/>
        <a:lstStyle/>
        <a:p>
          <a:r>
            <a:rPr lang="ru-RU" u="sng" dirty="0" smtClean="0"/>
            <a:t>«Зайчик» </a:t>
          </a:r>
          <a:r>
            <a:rPr lang="ru-RU" dirty="0" smtClean="0"/>
            <a:t>Исходное положение. Указательный и средний пальцы вытянуть вверх, мизинец и безымянный прижать к ладони большим пальцем. Удерживать под счет до 5-10. Упражнение выполняется каждой рукой по очереди, затем одновременно.</a:t>
          </a:r>
        </a:p>
        <a:p>
          <a:endParaRPr lang="ru-RU" i="1" dirty="0" smtClean="0"/>
        </a:p>
        <a:p>
          <a:r>
            <a:rPr lang="ru-RU" i="1" dirty="0" smtClean="0"/>
            <a:t>Кто там скачет на лужайке?</a:t>
          </a:r>
          <a:endParaRPr lang="ru-RU" dirty="0" smtClean="0"/>
        </a:p>
        <a:p>
          <a:r>
            <a:rPr lang="ru-RU" i="1" dirty="0" smtClean="0"/>
            <a:t>Это длинноухий зайка!</a:t>
          </a:r>
          <a:endParaRPr lang="ru-RU" dirty="0"/>
        </a:p>
      </dgm:t>
    </dgm:pt>
    <dgm:pt modelId="{2402212B-C3C3-4BF3-B40E-A6D0911093E0}" type="parTrans" cxnId="{A9685B75-B6B5-435C-850E-15602063071A}">
      <dgm:prSet/>
      <dgm:spPr/>
      <dgm:t>
        <a:bodyPr/>
        <a:lstStyle/>
        <a:p>
          <a:endParaRPr lang="ru-RU"/>
        </a:p>
      </dgm:t>
    </dgm:pt>
    <dgm:pt modelId="{6D6CF21C-32EA-45AC-A806-683B4D1F8E85}" type="sibTrans" cxnId="{A9685B75-B6B5-435C-850E-15602063071A}">
      <dgm:prSet/>
      <dgm:spPr/>
      <dgm:t>
        <a:bodyPr/>
        <a:lstStyle/>
        <a:p>
          <a:endParaRPr lang="ru-RU"/>
        </a:p>
      </dgm:t>
    </dgm:pt>
    <dgm:pt modelId="{563B7CE0-7A43-4202-A933-FDE993B0EF02}">
      <dgm:prSet/>
      <dgm:spPr/>
      <dgm:t>
        <a:bodyPr/>
        <a:lstStyle/>
        <a:p>
          <a:r>
            <a:rPr lang="ru-RU" i="1" u="sng" dirty="0" smtClean="0"/>
            <a:t>«Коза»</a:t>
          </a:r>
          <a:r>
            <a:rPr lang="ru-RU" dirty="0" smtClean="0"/>
            <a:t> Исходное положение. Вытянуть указательный палец и мизинец правой руки, затем левой руки, то же упражнение выполнять одновременно пальцами обеих рук.</a:t>
          </a:r>
        </a:p>
        <a:p>
          <a:r>
            <a:rPr lang="ru-RU" i="1" dirty="0" smtClean="0"/>
            <a:t>Вижу у козочки острые рожки.</a:t>
          </a:r>
          <a:endParaRPr lang="ru-RU" dirty="0" smtClean="0"/>
        </a:p>
        <a:p>
          <a:r>
            <a:rPr lang="ru-RU" i="1" dirty="0" smtClean="0"/>
            <a:t>Я убегу от нее по дорожке.</a:t>
          </a:r>
          <a:endParaRPr lang="ru-RU" dirty="0"/>
        </a:p>
      </dgm:t>
    </dgm:pt>
    <dgm:pt modelId="{899C7119-3346-4437-A0C0-FC9F287BA6EF}" type="parTrans" cxnId="{D9EA0101-E845-4F20-B78C-4301AC1ED7CB}">
      <dgm:prSet/>
      <dgm:spPr/>
      <dgm:t>
        <a:bodyPr/>
        <a:lstStyle/>
        <a:p>
          <a:endParaRPr lang="ru-RU"/>
        </a:p>
      </dgm:t>
    </dgm:pt>
    <dgm:pt modelId="{C5005860-222D-49CB-801D-F0D7D2BAB3C7}" type="sibTrans" cxnId="{D9EA0101-E845-4F20-B78C-4301AC1ED7CB}">
      <dgm:prSet/>
      <dgm:spPr/>
      <dgm:t>
        <a:bodyPr/>
        <a:lstStyle/>
        <a:p>
          <a:endParaRPr lang="ru-RU"/>
        </a:p>
      </dgm:t>
    </dgm:pt>
    <dgm:pt modelId="{EC7C15AE-8BE2-401E-A64B-EC103F928031}" type="pres">
      <dgm:prSet presAssocID="{6633943A-3AE7-4825-A721-9423586779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D60DE7-1A37-4826-88E1-BC0564B4E2D3}" type="pres">
      <dgm:prSet presAssocID="{66DEE25C-9B25-4EC4-BCF0-35BFEB622612}" presName="node" presStyleLbl="node1" presStyleIdx="0" presStyleCnt="4" custScaleX="139621" custScaleY="133691" custLinFactNeighborX="-81733" custLinFactNeighborY="-12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C5911-D24B-4388-931A-AD45DBB77B3D}" type="pres">
      <dgm:prSet presAssocID="{64BD83CD-7506-4765-803B-7E916595F6B8}" presName="sibTrans" presStyleCnt="0"/>
      <dgm:spPr/>
    </dgm:pt>
    <dgm:pt modelId="{5E17133D-00C1-4DC3-93EF-8EF7A49C8056}" type="pres">
      <dgm:prSet presAssocID="{435C1FDD-EC8C-4AF1-88F3-12166A828B8E}" presName="node" presStyleLbl="node1" presStyleIdx="1" presStyleCnt="4" custScaleX="135669" custScaleY="140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7F62E-610A-447B-9EDE-91E15107EA73}" type="pres">
      <dgm:prSet presAssocID="{77A6B016-3759-4109-8384-C3E19E045893}" presName="sibTrans" presStyleCnt="0"/>
      <dgm:spPr/>
    </dgm:pt>
    <dgm:pt modelId="{EB70194E-8DD9-4BEC-82BD-0DB52983966A}" type="pres">
      <dgm:prSet presAssocID="{461D30C0-413B-44BD-BF24-E69EBFF70E2C}" presName="node" presStyleLbl="node1" presStyleIdx="2" presStyleCnt="4" custScaleX="142638" custScaleY="141620" custLinFactNeighborX="-56718" custLinFactNeighborY="-13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EE9A0-5CBA-4456-A009-74660152CC6E}" type="pres">
      <dgm:prSet presAssocID="{6D6CF21C-32EA-45AC-A806-683B4D1F8E85}" presName="sibTrans" presStyleCnt="0"/>
      <dgm:spPr/>
    </dgm:pt>
    <dgm:pt modelId="{6723B13C-AF64-4655-87CF-4C60612A0480}" type="pres">
      <dgm:prSet presAssocID="{563B7CE0-7A43-4202-A933-FDE993B0EF02}" presName="node" presStyleLbl="node1" presStyleIdx="3" presStyleCnt="4" custScaleX="141894" custScaleY="139601" custLinFactNeighborX="-459" custLinFactNeighborY="-8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EA0101-E845-4F20-B78C-4301AC1ED7CB}" srcId="{6633943A-3AE7-4825-A721-942358677995}" destId="{563B7CE0-7A43-4202-A933-FDE993B0EF02}" srcOrd="3" destOrd="0" parTransId="{899C7119-3346-4437-A0C0-FC9F287BA6EF}" sibTransId="{C5005860-222D-49CB-801D-F0D7D2BAB3C7}"/>
    <dgm:cxn modelId="{67AE7D0C-0153-40EE-8812-8FC697E06FE9}" type="presOf" srcId="{6633943A-3AE7-4825-A721-942358677995}" destId="{EC7C15AE-8BE2-401E-A64B-EC103F928031}" srcOrd="0" destOrd="0" presId="urn:microsoft.com/office/officeart/2005/8/layout/default"/>
    <dgm:cxn modelId="{362AABF1-98B7-44AA-9082-2B7F03BA1F8B}" srcId="{6633943A-3AE7-4825-A721-942358677995}" destId="{66DEE25C-9B25-4EC4-BCF0-35BFEB622612}" srcOrd="0" destOrd="0" parTransId="{B2108B64-0E76-4FAD-B7A0-1EACF0450A8E}" sibTransId="{64BD83CD-7506-4765-803B-7E916595F6B8}"/>
    <dgm:cxn modelId="{514C1E7F-649B-49B3-86CC-E2805ECD25E6}" type="presOf" srcId="{435C1FDD-EC8C-4AF1-88F3-12166A828B8E}" destId="{5E17133D-00C1-4DC3-93EF-8EF7A49C8056}" srcOrd="0" destOrd="0" presId="urn:microsoft.com/office/officeart/2005/8/layout/default"/>
    <dgm:cxn modelId="{28BEB39F-08DE-46B5-A43C-F5B979218460}" type="presOf" srcId="{461D30C0-413B-44BD-BF24-E69EBFF70E2C}" destId="{EB70194E-8DD9-4BEC-82BD-0DB52983966A}" srcOrd="0" destOrd="0" presId="urn:microsoft.com/office/officeart/2005/8/layout/default"/>
    <dgm:cxn modelId="{A9685B75-B6B5-435C-850E-15602063071A}" srcId="{6633943A-3AE7-4825-A721-942358677995}" destId="{461D30C0-413B-44BD-BF24-E69EBFF70E2C}" srcOrd="2" destOrd="0" parTransId="{2402212B-C3C3-4BF3-B40E-A6D0911093E0}" sibTransId="{6D6CF21C-32EA-45AC-A806-683B4D1F8E85}"/>
    <dgm:cxn modelId="{58941B4A-4CB2-4516-961F-70683A55FD4B}" type="presOf" srcId="{563B7CE0-7A43-4202-A933-FDE993B0EF02}" destId="{6723B13C-AF64-4655-87CF-4C60612A0480}" srcOrd="0" destOrd="0" presId="urn:microsoft.com/office/officeart/2005/8/layout/default"/>
    <dgm:cxn modelId="{215540DB-1268-4740-8864-B43E94BCD046}" srcId="{6633943A-3AE7-4825-A721-942358677995}" destId="{435C1FDD-EC8C-4AF1-88F3-12166A828B8E}" srcOrd="1" destOrd="0" parTransId="{69BAAE74-AED3-4E01-BD35-369D2A554132}" sibTransId="{77A6B016-3759-4109-8384-C3E19E045893}"/>
    <dgm:cxn modelId="{B1A9DE3D-B6B9-4BB5-A54F-2A74EDB2F2B0}" type="presOf" srcId="{66DEE25C-9B25-4EC4-BCF0-35BFEB622612}" destId="{CDD60DE7-1A37-4826-88E1-BC0564B4E2D3}" srcOrd="0" destOrd="0" presId="urn:microsoft.com/office/officeart/2005/8/layout/default"/>
    <dgm:cxn modelId="{6AB16DEB-7740-4837-8EA9-3F1F3AFA7D3E}" type="presParOf" srcId="{EC7C15AE-8BE2-401E-A64B-EC103F928031}" destId="{CDD60DE7-1A37-4826-88E1-BC0564B4E2D3}" srcOrd="0" destOrd="0" presId="urn:microsoft.com/office/officeart/2005/8/layout/default"/>
    <dgm:cxn modelId="{8A17FC28-D513-4C6F-8A4E-62D6B20144E7}" type="presParOf" srcId="{EC7C15AE-8BE2-401E-A64B-EC103F928031}" destId="{6DFC5911-D24B-4388-931A-AD45DBB77B3D}" srcOrd="1" destOrd="0" presId="urn:microsoft.com/office/officeart/2005/8/layout/default"/>
    <dgm:cxn modelId="{18B8CAE7-B47F-4983-8D9E-1DF0CC805B33}" type="presParOf" srcId="{EC7C15AE-8BE2-401E-A64B-EC103F928031}" destId="{5E17133D-00C1-4DC3-93EF-8EF7A49C8056}" srcOrd="2" destOrd="0" presId="urn:microsoft.com/office/officeart/2005/8/layout/default"/>
    <dgm:cxn modelId="{3C8D098E-6917-48F2-A160-21056CFACDBC}" type="presParOf" srcId="{EC7C15AE-8BE2-401E-A64B-EC103F928031}" destId="{1AC7F62E-610A-447B-9EDE-91E15107EA73}" srcOrd="3" destOrd="0" presId="urn:microsoft.com/office/officeart/2005/8/layout/default"/>
    <dgm:cxn modelId="{2F10E56E-9C2A-48C1-9777-3574210432CF}" type="presParOf" srcId="{EC7C15AE-8BE2-401E-A64B-EC103F928031}" destId="{EB70194E-8DD9-4BEC-82BD-0DB52983966A}" srcOrd="4" destOrd="0" presId="urn:microsoft.com/office/officeart/2005/8/layout/default"/>
    <dgm:cxn modelId="{0348B87A-A636-40D9-9BE1-CFFE59C67533}" type="presParOf" srcId="{EC7C15AE-8BE2-401E-A64B-EC103F928031}" destId="{140EE9A0-5CBA-4456-A009-74660152CC6E}" srcOrd="5" destOrd="0" presId="urn:microsoft.com/office/officeart/2005/8/layout/default"/>
    <dgm:cxn modelId="{AE822A23-DED0-4803-BF46-A07C36946BFE}" type="presParOf" srcId="{EC7C15AE-8BE2-401E-A64B-EC103F928031}" destId="{6723B13C-AF64-4655-87CF-4C60612A048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3BA73A-D608-4551-AE6C-6CBADBD7828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F22DDF-913D-4747-9044-17770488D436}">
      <dgm:prSet phldrT="[Текст]"/>
      <dgm:spPr/>
      <dgm:t>
        <a:bodyPr/>
        <a:lstStyle/>
        <a:p>
          <a:r>
            <a:rPr lang="ru-RU" u="sng" dirty="0" smtClean="0"/>
            <a:t>«Семья» </a:t>
          </a:r>
          <a:r>
            <a:rPr lang="ru-RU" dirty="0" smtClean="0"/>
            <a:t>Исходное положение. Сжать пальчики в кулачок. Затем по очереди разгибать их, начиная с большого пальца.</a:t>
          </a:r>
        </a:p>
        <a:p>
          <a:r>
            <a:rPr lang="ru-RU" i="1" dirty="0" smtClean="0"/>
            <a:t>Этот пальчик – дедушка,</a:t>
          </a:r>
          <a:endParaRPr lang="ru-RU" dirty="0" smtClean="0"/>
        </a:p>
        <a:p>
          <a:r>
            <a:rPr lang="ru-RU" i="1" dirty="0" smtClean="0"/>
            <a:t>Этот пальчик – бабушка,</a:t>
          </a:r>
          <a:endParaRPr lang="ru-RU" dirty="0" smtClean="0"/>
        </a:p>
        <a:p>
          <a:r>
            <a:rPr lang="ru-RU" i="1" dirty="0" smtClean="0"/>
            <a:t>Этот пальчик – папочка,</a:t>
          </a:r>
          <a:endParaRPr lang="ru-RU" dirty="0" smtClean="0"/>
        </a:p>
        <a:p>
          <a:r>
            <a:rPr lang="ru-RU" i="1" dirty="0" smtClean="0"/>
            <a:t>Этот пальчик – мамочка,</a:t>
          </a:r>
          <a:endParaRPr lang="ru-RU" dirty="0" smtClean="0"/>
        </a:p>
        <a:p>
          <a:r>
            <a:rPr lang="ru-RU" i="1" dirty="0" smtClean="0"/>
            <a:t>Этот пальчик – это я.</a:t>
          </a:r>
          <a:endParaRPr lang="ru-RU" dirty="0" smtClean="0"/>
        </a:p>
        <a:p>
          <a:r>
            <a:rPr lang="ru-RU" i="1" dirty="0" smtClean="0"/>
            <a:t>Вот и вся моя семья.</a:t>
          </a:r>
          <a:endParaRPr lang="ru-RU" dirty="0"/>
        </a:p>
      </dgm:t>
    </dgm:pt>
    <dgm:pt modelId="{B3B1CECF-9ED7-4E32-817D-7170D6235AC9}" type="parTrans" cxnId="{98C9A00E-0BD4-42CA-89EE-724BCEBEA174}">
      <dgm:prSet/>
      <dgm:spPr/>
      <dgm:t>
        <a:bodyPr/>
        <a:lstStyle/>
        <a:p>
          <a:endParaRPr lang="ru-RU"/>
        </a:p>
      </dgm:t>
    </dgm:pt>
    <dgm:pt modelId="{E8D2F52B-511C-4090-902F-F96F7F03385C}" type="sibTrans" cxnId="{98C9A00E-0BD4-42CA-89EE-724BCEBEA174}">
      <dgm:prSet/>
      <dgm:spPr/>
      <dgm:t>
        <a:bodyPr/>
        <a:lstStyle/>
        <a:p>
          <a:endParaRPr lang="ru-RU"/>
        </a:p>
      </dgm:t>
    </dgm:pt>
    <dgm:pt modelId="{8E2B8EC9-9128-4CA6-B344-4056D29E2E5B}" type="pres">
      <dgm:prSet presAssocID="{E83BA73A-D608-4551-AE6C-6CBADBD782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425E58-2E52-4211-8724-601B38064E79}" type="pres">
      <dgm:prSet presAssocID="{2EF22DDF-913D-4747-9044-17770488D43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A3BEE9-EE4F-4B78-B419-73BF2860CE66}" type="presOf" srcId="{2EF22DDF-913D-4747-9044-17770488D436}" destId="{56425E58-2E52-4211-8724-601B38064E79}" srcOrd="0" destOrd="0" presId="urn:microsoft.com/office/officeart/2005/8/layout/default"/>
    <dgm:cxn modelId="{6142D031-014B-4360-802B-2989DDD3312D}" type="presOf" srcId="{E83BA73A-D608-4551-AE6C-6CBADBD78286}" destId="{8E2B8EC9-9128-4CA6-B344-4056D29E2E5B}" srcOrd="0" destOrd="0" presId="urn:microsoft.com/office/officeart/2005/8/layout/default"/>
    <dgm:cxn modelId="{98C9A00E-0BD4-42CA-89EE-724BCEBEA174}" srcId="{E83BA73A-D608-4551-AE6C-6CBADBD78286}" destId="{2EF22DDF-913D-4747-9044-17770488D436}" srcOrd="0" destOrd="0" parTransId="{B3B1CECF-9ED7-4E32-817D-7170D6235AC9}" sibTransId="{E8D2F52B-511C-4090-902F-F96F7F03385C}"/>
    <dgm:cxn modelId="{5CD0FD99-2165-43F8-8AE2-6E50B10309A2}" type="presParOf" srcId="{8E2B8EC9-9128-4CA6-B344-4056D29E2E5B}" destId="{56425E58-2E52-4211-8724-601B38064E7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DF790-39A5-48E1-8DB8-058C31FF602C}">
      <dsp:nvSpPr>
        <dsp:cNvPr id="0" name=""/>
        <dsp:cNvSpPr/>
      </dsp:nvSpPr>
      <dsp:spPr>
        <a:xfrm>
          <a:off x="0" y="620832"/>
          <a:ext cx="9601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EFFD9-1EA2-4CC8-85AF-FB1AE1FD47E0}">
      <dsp:nvSpPr>
        <dsp:cNvPr id="0" name=""/>
        <dsp:cNvSpPr/>
      </dsp:nvSpPr>
      <dsp:spPr>
        <a:xfrm>
          <a:off x="456412" y="0"/>
          <a:ext cx="672084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1 группа - Упражнения для кистей рук.</a:t>
          </a:r>
          <a:endParaRPr lang="ru-RU" sz="3700" kern="1200" dirty="0"/>
        </a:p>
      </dsp:txBody>
      <dsp:txXfrm>
        <a:off x="509731" y="53319"/>
        <a:ext cx="6614202" cy="985602"/>
      </dsp:txXfrm>
    </dsp:sp>
    <dsp:sp modelId="{DACB6265-79AE-44C3-8B65-3976E2D7B36D}">
      <dsp:nvSpPr>
        <dsp:cNvPr id="0" name=""/>
        <dsp:cNvSpPr/>
      </dsp:nvSpPr>
      <dsp:spPr>
        <a:xfrm>
          <a:off x="0" y="2299153"/>
          <a:ext cx="9601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9A626-B210-49A8-8509-FEBD4E45BCD1}">
      <dsp:nvSpPr>
        <dsp:cNvPr id="0" name=""/>
        <dsp:cNvSpPr/>
      </dsp:nvSpPr>
      <dsp:spPr>
        <a:xfrm>
          <a:off x="480060" y="1753033"/>
          <a:ext cx="672084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2 группа - Упражнения для пальцев «условно статические»</a:t>
          </a:r>
          <a:endParaRPr lang="ru-RU" sz="3700" kern="1200" dirty="0"/>
        </a:p>
      </dsp:txBody>
      <dsp:txXfrm>
        <a:off x="533379" y="1806352"/>
        <a:ext cx="6614202" cy="985602"/>
      </dsp:txXfrm>
    </dsp:sp>
    <dsp:sp modelId="{1D4EFD20-E7B6-44E7-A7BF-28F4FBFC066B}">
      <dsp:nvSpPr>
        <dsp:cNvPr id="0" name=""/>
        <dsp:cNvSpPr/>
      </dsp:nvSpPr>
      <dsp:spPr>
        <a:xfrm>
          <a:off x="0" y="3977473"/>
          <a:ext cx="9601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D5B49-E464-4FD7-B215-7979503F679D}">
      <dsp:nvSpPr>
        <dsp:cNvPr id="0" name=""/>
        <dsp:cNvSpPr/>
      </dsp:nvSpPr>
      <dsp:spPr>
        <a:xfrm>
          <a:off x="480060" y="3431353"/>
          <a:ext cx="672084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3  группа - Упражнения для пальцев "динамические".</a:t>
          </a:r>
          <a:endParaRPr lang="ru-RU" sz="3700" kern="1200" dirty="0"/>
        </a:p>
      </dsp:txBody>
      <dsp:txXfrm>
        <a:off x="533379" y="3484672"/>
        <a:ext cx="6614202" cy="985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E0E54-DA1B-4E2B-B61B-E3C89C2A5854}">
      <dsp:nvSpPr>
        <dsp:cNvPr id="0" name=""/>
        <dsp:cNvSpPr/>
      </dsp:nvSpPr>
      <dsp:spPr>
        <a:xfrm>
          <a:off x="4995" y="918039"/>
          <a:ext cx="3135150" cy="1032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u="sng" kern="1200" dirty="0" smtClean="0"/>
            <a:t>Заготавливаем капусту» </a:t>
          </a:r>
          <a:r>
            <a:rPr lang="ru-RU" sz="1700" kern="1200" dirty="0" smtClean="0"/>
            <a:t>Руками имитируем соответствующие действия:</a:t>
          </a:r>
          <a:br>
            <a:rPr lang="ru-RU" sz="1700" kern="1200" dirty="0" smtClean="0"/>
          </a:br>
          <a:endParaRPr lang="ru-RU" sz="1700" kern="1200" dirty="0"/>
        </a:p>
      </dsp:txBody>
      <dsp:txXfrm>
        <a:off x="4995" y="918039"/>
        <a:ext cx="3135150" cy="1032165"/>
      </dsp:txXfrm>
    </dsp:sp>
    <dsp:sp modelId="{C8F401C5-0EC5-4B89-A91A-10AA429D5003}">
      <dsp:nvSpPr>
        <dsp:cNvPr id="0" name=""/>
        <dsp:cNvSpPr/>
      </dsp:nvSpPr>
      <dsp:spPr>
        <a:xfrm>
          <a:off x="0" y="2035378"/>
          <a:ext cx="3078263" cy="21562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i="1" kern="1200" smtClean="0"/>
            <a:t>Мы капусту рубим-рубим! 2 раза</a:t>
          </a:r>
          <a:endParaRPr lang="ru-RU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i="1" kern="1200" smtClean="0"/>
            <a:t>Мы морковку трем-трем! 2 раза</a:t>
          </a:r>
          <a:endParaRPr lang="ru-RU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i="1" kern="1200" dirty="0" smtClean="0"/>
            <a:t>Мы капусту солим-солим! 2 раза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i="1" kern="1200" smtClean="0"/>
            <a:t>Мы капусту жмем-жмем! 2 раза</a:t>
          </a:r>
          <a:endParaRPr lang="ru-RU" sz="1700" kern="1200"/>
        </a:p>
      </dsp:txBody>
      <dsp:txXfrm>
        <a:off x="0" y="2035378"/>
        <a:ext cx="3078263" cy="2156283"/>
      </dsp:txXfrm>
    </dsp:sp>
    <dsp:sp modelId="{705C73A4-30B5-435E-A744-B9B46C740DAA}">
      <dsp:nvSpPr>
        <dsp:cNvPr id="0" name=""/>
        <dsp:cNvSpPr/>
      </dsp:nvSpPr>
      <dsp:spPr>
        <a:xfrm>
          <a:off x="3536570" y="918039"/>
          <a:ext cx="2831602" cy="1032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u="sng" kern="1200" smtClean="0"/>
            <a:t>«Замок</a:t>
          </a:r>
          <a:r>
            <a:rPr lang="ru-RU" sz="1700" i="1" kern="1200" smtClean="0"/>
            <a:t>» </a:t>
          </a:r>
          <a:endParaRPr lang="ru-RU" sz="1700" kern="1200"/>
        </a:p>
      </dsp:txBody>
      <dsp:txXfrm>
        <a:off x="3536570" y="918039"/>
        <a:ext cx="2831602" cy="1032165"/>
      </dsp:txXfrm>
    </dsp:sp>
    <dsp:sp modelId="{1DA4A40F-DD30-4A76-A34A-040045F5BA3A}">
      <dsp:nvSpPr>
        <dsp:cNvPr id="0" name=""/>
        <dsp:cNvSpPr/>
      </dsp:nvSpPr>
      <dsp:spPr>
        <a:xfrm>
          <a:off x="3536570" y="1950205"/>
          <a:ext cx="2831602" cy="21562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i="1" kern="1200" dirty="0" smtClean="0"/>
            <a:t>На двери висит замок.</a:t>
          </a:r>
          <a:br>
            <a:rPr lang="ru-RU" sz="1700" i="1" kern="1200" dirty="0" smtClean="0"/>
          </a:br>
          <a:r>
            <a:rPr lang="ru-RU" sz="1700" i="1" kern="1200" dirty="0" smtClean="0"/>
            <a:t>- Кто его открыть бы мог?</a:t>
          </a:r>
          <a:br>
            <a:rPr lang="ru-RU" sz="1700" i="1" kern="1200" dirty="0" smtClean="0"/>
          </a:br>
          <a:r>
            <a:rPr lang="ru-RU" sz="1700" i="1" kern="1200" dirty="0" smtClean="0"/>
            <a:t>- Постучали,</a:t>
          </a:r>
          <a:r>
            <a:rPr lang="ru-RU" sz="1700" kern="1200" dirty="0" smtClean="0"/>
            <a:t/>
          </a:r>
          <a:br>
            <a:rPr lang="ru-RU" sz="1700" kern="1200" dirty="0" smtClean="0"/>
          </a:br>
          <a:r>
            <a:rPr lang="ru-RU" sz="1700" i="1" kern="1200" dirty="0" smtClean="0"/>
            <a:t>- Покрутили,</a:t>
          </a:r>
          <a:r>
            <a:rPr lang="ru-RU" sz="1700" kern="1200" dirty="0" smtClean="0"/>
            <a:t/>
          </a:r>
          <a:br>
            <a:rPr lang="ru-RU" sz="1700" kern="1200" dirty="0" smtClean="0"/>
          </a:br>
          <a:r>
            <a:rPr lang="ru-RU" sz="1700" i="1" kern="1200" dirty="0" smtClean="0"/>
            <a:t>- Потянули</a:t>
          </a:r>
          <a:br>
            <a:rPr lang="ru-RU" sz="1700" i="1" kern="1200" dirty="0" smtClean="0"/>
          </a:br>
          <a:r>
            <a:rPr lang="ru-RU" sz="1700" i="1" kern="1200" dirty="0" smtClean="0"/>
            <a:t>- И открыли!</a:t>
          </a:r>
          <a:br>
            <a:rPr lang="ru-RU" sz="1700" i="1" kern="1200" dirty="0" smtClean="0"/>
          </a:br>
          <a:endParaRPr lang="ru-RU" sz="1700" kern="1200" dirty="0"/>
        </a:p>
      </dsp:txBody>
      <dsp:txXfrm>
        <a:off x="3536570" y="1950205"/>
        <a:ext cx="2831602" cy="2156283"/>
      </dsp:txXfrm>
    </dsp:sp>
    <dsp:sp modelId="{F58F876C-58F4-4922-B545-FA6F9DBA9EFC}">
      <dsp:nvSpPr>
        <dsp:cNvPr id="0" name=""/>
        <dsp:cNvSpPr/>
      </dsp:nvSpPr>
      <dsp:spPr>
        <a:xfrm>
          <a:off x="6769593" y="966685"/>
          <a:ext cx="2831602" cy="1032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u="sng" kern="1200" smtClean="0"/>
            <a:t>«Кошечка»</a:t>
          </a:r>
          <a:endParaRPr lang="ru-RU" sz="1700" kern="1200"/>
        </a:p>
      </dsp:txBody>
      <dsp:txXfrm>
        <a:off x="6769593" y="966685"/>
        <a:ext cx="2831602" cy="1032165"/>
      </dsp:txXfrm>
    </dsp:sp>
    <dsp:sp modelId="{1ABE7814-528E-4F97-B827-9978879BC973}">
      <dsp:nvSpPr>
        <dsp:cNvPr id="0" name=""/>
        <dsp:cNvSpPr/>
      </dsp:nvSpPr>
      <dsp:spPr>
        <a:xfrm>
          <a:off x="6764597" y="1950205"/>
          <a:ext cx="2831602" cy="21562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i="1" kern="1200" smtClean="0"/>
            <a:t>Кулачок ладошка, кулачок ладошка.</a:t>
          </a:r>
          <a:endParaRPr lang="ru-RU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i="1" kern="1200" smtClean="0"/>
            <a:t>Я иду как кошка.</a:t>
          </a:r>
          <a:endParaRPr lang="ru-RU" sz="1700" kern="1200"/>
        </a:p>
      </dsp:txBody>
      <dsp:txXfrm>
        <a:off x="6764597" y="1950205"/>
        <a:ext cx="2831602" cy="21562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60DE7-1A37-4826-88E1-BC0564B4E2D3}">
      <dsp:nvSpPr>
        <dsp:cNvPr id="0" name=""/>
        <dsp:cNvSpPr/>
      </dsp:nvSpPr>
      <dsp:spPr>
        <a:xfrm>
          <a:off x="0" y="0"/>
          <a:ext cx="3285867" cy="1887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u="sng" kern="1200" dirty="0" smtClean="0"/>
            <a:t>«Кошка»</a:t>
          </a:r>
          <a:r>
            <a:rPr lang="ru-RU" sz="1300" kern="1200" dirty="0" smtClean="0"/>
            <a:t> Исходное положение. Большой палец и мизинец поняты вверх. Остальные пальцы прижаты к ладони.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/>
            <a:t>Маленькая кошка</a:t>
          </a:r>
          <a:endParaRPr lang="ru-RU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/>
            <a:t>Села у окошка</a:t>
          </a:r>
          <a:endParaRPr lang="ru-RU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/>
            <a:t>Хвостиком играет,</a:t>
          </a:r>
          <a:endParaRPr lang="ru-RU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/>
            <a:t>Мышку поджидает.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i="1" kern="1200" dirty="0" smtClean="0"/>
        </a:p>
      </dsp:txBody>
      <dsp:txXfrm>
        <a:off x="0" y="0"/>
        <a:ext cx="3285867" cy="1887785"/>
      </dsp:txXfrm>
    </dsp:sp>
    <dsp:sp modelId="{5E17133D-00C1-4DC3-93EF-8EF7A49C8056}">
      <dsp:nvSpPr>
        <dsp:cNvPr id="0" name=""/>
        <dsp:cNvSpPr/>
      </dsp:nvSpPr>
      <dsp:spPr>
        <a:xfrm>
          <a:off x="4964774" y="962"/>
          <a:ext cx="3192860" cy="1980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«Кошка показывает коготки». Исходное положение. Ладонь поставить вертикально вверх. Пальцы выпрямить и развести в стороны. Сильно сгибать и разгибать кончики пальцев.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i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i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/>
            <a:t>Если когти точит кошка,</a:t>
          </a:r>
          <a:endParaRPr lang="ru-RU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/>
            <a:t>Будет дождик за окошком.</a:t>
          </a:r>
          <a:endParaRPr lang="ru-RU" sz="1300" kern="1200" dirty="0"/>
        </a:p>
      </dsp:txBody>
      <dsp:txXfrm>
        <a:off x="4964774" y="962"/>
        <a:ext cx="3192860" cy="1980261"/>
      </dsp:txXfrm>
    </dsp:sp>
    <dsp:sp modelId="{EB70194E-8DD9-4BEC-82BD-0DB52983966A}">
      <dsp:nvSpPr>
        <dsp:cNvPr id="0" name=""/>
        <dsp:cNvSpPr/>
      </dsp:nvSpPr>
      <dsp:spPr>
        <a:xfrm>
          <a:off x="1" y="2020460"/>
          <a:ext cx="3356869" cy="19997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u="sng" kern="1200" dirty="0" smtClean="0"/>
            <a:t>«Зайчик» </a:t>
          </a:r>
          <a:r>
            <a:rPr lang="ru-RU" sz="1300" kern="1200" dirty="0" smtClean="0"/>
            <a:t>Исходное положение. Указательный и средний пальцы вытянуть вверх, мизинец и безымянный прижать к ладони большим пальцем. Удерживать под счет до 5-10. Упражнение выполняется каждой рукой по очереди, затем одновременно.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i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/>
            <a:t>Кто там скачет на лужайке?</a:t>
          </a:r>
          <a:endParaRPr lang="ru-RU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/>
            <a:t>Это длинноухий зайка!</a:t>
          </a:r>
          <a:endParaRPr lang="ru-RU" sz="1300" kern="1200" dirty="0"/>
        </a:p>
      </dsp:txBody>
      <dsp:txXfrm>
        <a:off x="1" y="2020460"/>
        <a:ext cx="3356869" cy="1999747"/>
      </dsp:txXfrm>
    </dsp:sp>
    <dsp:sp modelId="{6723B13C-AF64-4655-87CF-4C60612A0480}">
      <dsp:nvSpPr>
        <dsp:cNvPr id="0" name=""/>
        <dsp:cNvSpPr/>
      </dsp:nvSpPr>
      <dsp:spPr>
        <a:xfrm>
          <a:off x="4916223" y="2108635"/>
          <a:ext cx="3339360" cy="1971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u="sng" kern="1200" dirty="0" smtClean="0"/>
            <a:t>«Коза»</a:t>
          </a:r>
          <a:r>
            <a:rPr lang="ru-RU" sz="1300" kern="1200" dirty="0" smtClean="0"/>
            <a:t> Исходное положение. Вытянуть указательный палец и мизинец правой руки, затем левой руки, то же упражнение выполнять одновременно пальцами обеих рук.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/>
            <a:t>Вижу у козочки острые рожки.</a:t>
          </a:r>
          <a:endParaRPr lang="ru-RU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/>
            <a:t>Я убегу от нее по дорожке.</a:t>
          </a:r>
          <a:endParaRPr lang="ru-RU" sz="1300" kern="1200" dirty="0"/>
        </a:p>
      </dsp:txBody>
      <dsp:txXfrm>
        <a:off x="4916223" y="2108635"/>
        <a:ext cx="3339360" cy="19712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25E58-2E52-4211-8724-601B38064E79}">
      <dsp:nvSpPr>
        <dsp:cNvPr id="0" name=""/>
        <dsp:cNvSpPr/>
      </dsp:nvSpPr>
      <dsp:spPr>
        <a:xfrm>
          <a:off x="2039317" y="2167"/>
          <a:ext cx="5522565" cy="3313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sng" kern="1200" dirty="0" smtClean="0"/>
            <a:t>«Семья» </a:t>
          </a:r>
          <a:r>
            <a:rPr lang="ru-RU" sz="2100" kern="1200" dirty="0" smtClean="0"/>
            <a:t>Исходное положение. Сжать пальчики в кулачок. Затем по очереди разгибать их, начиная с большого пальца.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/>
            <a:t>Этот пальчик – дедушка,</a:t>
          </a:r>
          <a:endParaRPr lang="ru-RU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/>
            <a:t>Этот пальчик – бабушка,</a:t>
          </a:r>
          <a:endParaRPr lang="ru-RU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/>
            <a:t>Этот пальчик – папочка,</a:t>
          </a:r>
          <a:endParaRPr lang="ru-RU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/>
            <a:t>Этот пальчик – мамочка,</a:t>
          </a:r>
          <a:endParaRPr lang="ru-RU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/>
            <a:t>Этот пальчик – это я.</a:t>
          </a:r>
          <a:endParaRPr lang="ru-RU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/>
            <a:t>Вот и вся моя семья.</a:t>
          </a:r>
          <a:endParaRPr lang="ru-RU" sz="2100" kern="1200" dirty="0"/>
        </a:p>
      </dsp:txBody>
      <dsp:txXfrm>
        <a:off x="2039317" y="2167"/>
        <a:ext cx="5522565" cy="3313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4A2D1C-FED6-4307-B099-7E1932711231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75EBF8E-7536-46AA-A14D-3DF7E82BF7F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67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2D1C-FED6-4307-B099-7E1932711231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BF8E-7536-46AA-A14D-3DF7E82BF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61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2D1C-FED6-4307-B099-7E1932711231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BF8E-7536-46AA-A14D-3DF7E82BF7F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264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2D1C-FED6-4307-B099-7E1932711231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BF8E-7536-46AA-A14D-3DF7E82BF7F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825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2D1C-FED6-4307-B099-7E1932711231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BF8E-7536-46AA-A14D-3DF7E82BF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000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2D1C-FED6-4307-B099-7E1932711231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BF8E-7536-46AA-A14D-3DF7E82BF7F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44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2D1C-FED6-4307-B099-7E1932711231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BF8E-7536-46AA-A14D-3DF7E82BF7F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409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2D1C-FED6-4307-B099-7E1932711231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BF8E-7536-46AA-A14D-3DF7E82BF7F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298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2D1C-FED6-4307-B099-7E1932711231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BF8E-7536-46AA-A14D-3DF7E82BF7F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61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2D1C-FED6-4307-B099-7E1932711231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BF8E-7536-46AA-A14D-3DF7E82BF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05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2D1C-FED6-4307-B099-7E1932711231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BF8E-7536-46AA-A14D-3DF7E82BF7F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9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2D1C-FED6-4307-B099-7E1932711231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BF8E-7536-46AA-A14D-3DF7E82BF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77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2D1C-FED6-4307-B099-7E1932711231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BF8E-7536-46AA-A14D-3DF7E82BF7F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70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2D1C-FED6-4307-B099-7E1932711231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BF8E-7536-46AA-A14D-3DF7E82BF7F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96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2D1C-FED6-4307-B099-7E1932711231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BF8E-7536-46AA-A14D-3DF7E82BF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06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2D1C-FED6-4307-B099-7E1932711231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BF8E-7536-46AA-A14D-3DF7E82BF7F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86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2D1C-FED6-4307-B099-7E1932711231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BF8E-7536-46AA-A14D-3DF7E82BF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96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A2D1C-FED6-4307-B099-7E1932711231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5EBF8E-7536-46AA-A14D-3DF7E82BF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02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188490"/>
          </a:xfrm>
        </p:spPr>
        <p:txBody>
          <a:bodyPr/>
          <a:lstStyle/>
          <a:p>
            <a:r>
              <a:rPr lang="ru-RU" sz="3600" dirty="0" smtClean="0"/>
              <a:t>Пальчиковая гимнастика, как средство развития мелкой моторки и стимулирования речевых функций у детей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4493171"/>
            <a:ext cx="6815669" cy="485227"/>
          </a:xfrm>
        </p:spPr>
        <p:txBody>
          <a:bodyPr/>
          <a:lstStyle/>
          <a:p>
            <a:r>
              <a:rPr lang="ru-RU" dirty="0" smtClean="0"/>
              <a:t>Учитель-логопед: Чугунова Ирина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7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/>
              <a:t>Печем </a:t>
            </a:r>
            <a:r>
              <a:rPr lang="ru-RU" u="sng" dirty="0" smtClean="0"/>
              <a:t>блины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Попеременно касаемся поверхности стола тыльной стороной кисти руки и ладонью.</a:t>
            </a:r>
            <a:br>
              <a:rPr lang="ru-RU" dirty="0"/>
            </a:b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Мама </a:t>
            </a:r>
            <a:r>
              <a:rPr lang="ru-RU" i="1" dirty="0"/>
              <a:t>нам печет блины,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Очень вкусные они. 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Встали мы сегодня рано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И едим их со сметаной!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f.mypage.ru/c2d885aac525b165e9bb57adb3bea0a4_70e1a892b1fc2476477f59a36fd1474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214" y="3050628"/>
            <a:ext cx="7031420" cy="2329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0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928704"/>
              </p:ext>
            </p:extLst>
          </p:nvPr>
        </p:nvGraphicFramePr>
        <p:xfrm>
          <a:off x="1295401" y="851338"/>
          <a:ext cx="9601196" cy="5024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68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Упражнения для пальцев «условно статические»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558838"/>
              </p:ext>
            </p:extLst>
          </p:nvPr>
        </p:nvGraphicFramePr>
        <p:xfrm>
          <a:off x="1295400" y="2057401"/>
          <a:ext cx="9601200" cy="4217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https://ds03.infourok.ru/uploads/ex/1063/0005b5b2-c29159e1/hello_html_34a19165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293" y="2350047"/>
            <a:ext cx="1095375" cy="133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s03.infourok.ru/uploads/ex/1063/0005b5b2-c29159e1/hello_html_m4e9030c3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545" y="2203232"/>
            <a:ext cx="19050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logoschool-9.clan.su/palchiki/zaia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69" y="4166039"/>
            <a:ext cx="98107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ruskline.ru/images/2015/41558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551" y="4349641"/>
            <a:ext cx="1970361" cy="1176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3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Упражнения </a:t>
            </a:r>
            <a:r>
              <a:rPr lang="ru-RU" dirty="0"/>
              <a:t>для пальцев "динамические".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197460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24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5103358"/>
          </a:xfrm>
        </p:spPr>
        <p:txBody>
          <a:bodyPr>
            <a:normAutofit/>
          </a:bodyPr>
          <a:lstStyle/>
          <a:p>
            <a:r>
              <a:rPr lang="ru-RU" sz="2800" dirty="0"/>
              <a:t>Игры с пальчиками очень нравятся детям, поэтому играйте, играйте, ещё раз играйте, почаще! Помните! Любые упражнений будут эффективны только при регулярных занятиях! Занимайтесь ежедневно около 5 минут.  </a:t>
            </a:r>
            <a:br>
              <a:rPr lang="ru-RU" sz="2800" dirty="0"/>
            </a:br>
            <a:endParaRPr lang="ru-RU" sz="2800" dirty="0"/>
          </a:p>
          <a:p>
            <a:r>
              <a:rPr lang="ru-RU" sz="2800" dirty="0"/>
              <a:t>Необходимо, чтобы дома родители обеспечили ребёнку возможность для разработки мелкой моторики – это конструкторы, </a:t>
            </a:r>
            <a:r>
              <a:rPr lang="ru-RU" sz="2800" dirty="0" err="1"/>
              <a:t>пазлы</a:t>
            </a:r>
            <a:r>
              <a:rPr lang="ru-RU" sz="2800" dirty="0"/>
              <a:t>, рамки-вкладыши, мозаика, игрушки-шнуровки, кубики и мячики разного размера, пирамидки и </a:t>
            </a:r>
            <a:r>
              <a:rPr lang="ru-RU" sz="2800" dirty="0" err="1"/>
              <a:t>кольцеброс</a:t>
            </a:r>
            <a:r>
              <a:rPr lang="ru-RU" sz="2800" dirty="0"/>
              <a:t>, тренажёры для застёгивания пуговиц и завязывания шнурков.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7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Познакомлю вас с играми для развития мелкой моторики, это: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(ПЛАСТИЛИНОВЫЕ ЗАПЛАТКИ</a:t>
            </a:r>
            <a:r>
              <a:rPr lang="ru-RU" dirty="0" smtClean="0"/>
              <a:t>). </a:t>
            </a:r>
          </a:p>
          <a:p>
            <a:r>
              <a:rPr lang="ru-RU" dirty="0"/>
              <a:t>- игры с пуговками и шнуровкой;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i.pinimg.com/736x/bc/a3/ec/bca3eca0854653bab65be7803f9f370a--hra-baby-activiti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12" y="2458599"/>
            <a:ext cx="152019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473716" y="3499945"/>
            <a:ext cx="2790855" cy="264685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4604461" y="3499945"/>
            <a:ext cx="2647677" cy="264685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8357343" y="3421117"/>
            <a:ext cx="2539253" cy="259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- </a:t>
            </a:r>
            <a:r>
              <a:rPr lang="ru-RU" sz="3100" dirty="0"/>
              <a:t>рвать бумагу, рисовать пальчиковыми красками;</a:t>
            </a:r>
            <a:br>
              <a:rPr lang="ru-RU" sz="3100" dirty="0"/>
            </a:br>
            <a:r>
              <a:rPr lang="ru-RU" sz="3100" dirty="0"/>
              <a:t>- катать между ладошками и пальчиками шарики (мячик су-</a:t>
            </a:r>
            <a:r>
              <a:rPr lang="ru-RU" sz="3100" dirty="0" err="1"/>
              <a:t>джок</a:t>
            </a:r>
            <a:r>
              <a:rPr lang="ru-RU" sz="3100" dirty="0"/>
              <a:t>) или палочки разного размера;</a:t>
            </a:r>
            <a:br>
              <a:rPr lang="ru-RU" sz="3100" dirty="0"/>
            </a:br>
            <a:endParaRPr lang="ru-RU" sz="31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5701" y="2557463"/>
            <a:ext cx="5060597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900igr.net/up/datas/257135/00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79" y="843454"/>
            <a:ext cx="7914290" cy="5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3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- игры с прищепками, скрепками;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786" y="2703239"/>
            <a:ext cx="4385442" cy="347684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73664" y="2703238"/>
            <a:ext cx="4670535" cy="353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-  для некоторых игр можно надевать на пальчики бумажные колпачки (пальчиковый театр) или рисовать на подушечках пальцев глазки и ротик.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 descr="http://www.ukazka.ru/img/dop/317514-clever-nabor-dlya-tvorchestva-figurki-iz-fetra-igrushki-na-ladoshke-palchikovyj-kukolnyj-teatr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97" y="2644172"/>
            <a:ext cx="3544372" cy="33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mexkartinka.ru/uploads/posts/2016-01/1453980876_0858ce2c2aa7b878387a34d9c184003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998" y="2480495"/>
            <a:ext cx="4344035" cy="3723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3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126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Сенсорные и моторные (двигательные) области коры головного мозга или Моторный гомункулус </a:t>
            </a:r>
            <a:r>
              <a:rPr lang="ru-RU" dirty="0" err="1" smtClean="0"/>
              <a:t>Пенфилда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7538" y="2475186"/>
            <a:ext cx="4598276" cy="3751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Символическое отображение представительства различных частей в моторной зоне коры головного мозга.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коре головного мозга речевые отделы и отделы, отвечающие за развитие мелкой моторики расположены близко друг к другу и тесно взаимосвязаны. Рука в процессе онтогенеза развивается раньше, и ее развитие как бы «тянет» за собой развитие речи. Следовательно, развивая мелкую моторику у ребенка, мы стимулируем развитие его речи.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5811" y="2556932"/>
            <a:ext cx="5370785" cy="33189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http://900igr.net/up/datai/148165/0039-020-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813" y="2222938"/>
            <a:ext cx="5959365" cy="4003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9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11924"/>
            <a:ext cx="9601196" cy="5063944"/>
          </a:xfrm>
        </p:spPr>
        <p:txBody>
          <a:bodyPr>
            <a:normAutofit/>
          </a:bodyPr>
          <a:lstStyle/>
          <a:p>
            <a:pPr marL="1828800" lvl="4" indent="0">
              <a:buNone/>
            </a:pPr>
            <a:r>
              <a:rPr lang="ru-RU" sz="6200" dirty="0" smtClean="0"/>
              <a:t>СПАСИБО ЗА </a:t>
            </a:r>
          </a:p>
          <a:p>
            <a:endParaRPr lang="ru-RU" sz="7200" dirty="0"/>
          </a:p>
          <a:p>
            <a:pPr marL="0" indent="0" algn="ctr">
              <a:buNone/>
            </a:pPr>
            <a:r>
              <a:rPr lang="ru-RU" sz="7200" dirty="0" smtClean="0"/>
              <a:t>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37412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Родителям.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90952"/>
            <a:ext cx="9601196" cy="3665482"/>
          </a:xfrm>
        </p:spPr>
        <p:txBody>
          <a:bodyPr/>
          <a:lstStyle/>
          <a:p>
            <a:r>
              <a:rPr lang="ru-RU" sz="3200" dirty="0"/>
              <a:t>Обращайте внимание на овладение ребенком простыми умениями — держать чашку, ложку, карандаши, умываться. Например, если в четыре года он не умеет доносить в пригоршне воду до лица — значит, у него отстает в развитии мелкая мускулатура. Обнаружив отставание у ребенка, не огорчайтесь. Займитесь с ним пальчиковой гимнастикой.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же происходит, когда ребенок занимается пальчиковой гимнастикой?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10016358" cy="3654682"/>
          </a:xfrm>
        </p:spPr>
        <p:txBody>
          <a:bodyPr>
            <a:normAutofit fontScale="32500" lnSpcReduction="20000"/>
          </a:bodyPr>
          <a:lstStyle/>
          <a:p>
            <a:r>
              <a:rPr lang="ru-RU" sz="5200" dirty="0" smtClean="0"/>
              <a:t>1</a:t>
            </a:r>
            <a:r>
              <a:rPr lang="ru-RU" sz="5200" dirty="0"/>
              <a:t>. Выполнение упражнений индуктивно приводит к возбуждению в речевых центрах головного мозга и резкому усилению согласованной деятельности речевых зон, что в конечном итоге, стимулирует развитие речи.</a:t>
            </a:r>
          </a:p>
          <a:p>
            <a:r>
              <a:rPr lang="ru-RU" sz="5200" dirty="0"/>
              <a:t>2.  Игры с пальчиками создают благоприятный эмоциональный фон, развивают умение подрожать взрослому, учат вслушиваться и понимать смысл речи, повышают речевую активность ребёнка.</a:t>
            </a:r>
          </a:p>
          <a:p>
            <a:r>
              <a:rPr lang="ru-RU" sz="5200" dirty="0"/>
              <a:t>3. Детки учатся концентрировать своё внимание и правильно его распределять.</a:t>
            </a:r>
          </a:p>
          <a:p>
            <a:r>
              <a:rPr lang="ru-RU" sz="5200" dirty="0"/>
              <a:t>4.  Если ребёнок будет правильно выполнять упражнения, сопровождая их короткими стихотворными строчками, то его речь станет более чёткой, ритмичной, яркой, и усилится контроль над выполняемыми движениями.</a:t>
            </a:r>
          </a:p>
          <a:p>
            <a:r>
              <a:rPr lang="ru-RU" sz="5200" dirty="0"/>
              <a:t>5.  Развивается память ребенка, так как он учится запоминать определённые положения рук и последовательность движений.</a:t>
            </a:r>
          </a:p>
          <a:p>
            <a:r>
              <a:rPr lang="ru-RU" sz="5200" dirty="0"/>
              <a:t>6. В результате освоения упражнений кисти рук и пальцы приобретают силу, хорошую подвижность и гибкость, а это в дальнейшем облегчит овладение навыком письма.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06518"/>
            <a:ext cx="9601196" cy="1379482"/>
          </a:xfrm>
        </p:spPr>
        <p:txBody>
          <a:bodyPr>
            <a:normAutofit fontScale="90000"/>
          </a:bodyPr>
          <a:lstStyle/>
          <a:p>
            <a:r>
              <a:rPr lang="ru-RU" dirty="0"/>
              <a:t>Начать можно с ежедневного массажа по 2 -3 минуты кистей рук и пальцев: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 Поглаживать и растирать ладони вверх - вниз;</a:t>
            </a:r>
          </a:p>
          <a:p>
            <a:r>
              <a:rPr lang="ru-RU" dirty="0"/>
              <a:t>2.  Разминать и растирать каждый палец вдоль, затем поперёк</a:t>
            </a:r>
          </a:p>
          <a:p>
            <a:r>
              <a:rPr lang="ru-RU" dirty="0"/>
              <a:t>3.  Растирать пальчики спиралевидными движениями. Затем можно выполнять некоторые упражнения в пассивной форме, т.е. вы сами сгибаете, разгибаете пальчики ребёнка и совершаете другие энергичные движения, сопровождая их ритмичными строчками. При этом важно, чтобы в упражнениях участвовали все пальчики.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9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06517"/>
            <a:ext cx="9601196" cy="4969351"/>
          </a:xfrm>
        </p:spPr>
        <p:txBody>
          <a:bodyPr/>
          <a:lstStyle/>
          <a:p>
            <a:r>
              <a:rPr lang="ru-RU" sz="3200" dirty="0"/>
              <a:t>1. Сначала все упражнения выполняются медленно. При необходимости помогите </a:t>
            </a:r>
            <a:r>
              <a:rPr lang="ru-RU" sz="3200" dirty="0" smtClean="0"/>
              <a:t>ребенку </a:t>
            </a:r>
            <a:r>
              <a:rPr lang="ru-RU" sz="3200" dirty="0"/>
              <a:t>или научите его помогать себе второй рукой.</a:t>
            </a:r>
          </a:p>
          <a:p>
            <a:r>
              <a:rPr lang="ru-RU" sz="3200" dirty="0"/>
              <a:t>2.  Упражнения отрабатываются сначала одной рукой затем другой рукой, после этого двумя руками одновременно.</a:t>
            </a:r>
          </a:p>
          <a:p>
            <a:r>
              <a:rPr lang="ru-RU" sz="3200" dirty="0"/>
              <a:t>Все упражнения разделены на три группы. Мы сейчас с вами с ним познакомимся: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06418"/>
              </p:ext>
            </p:extLst>
          </p:nvPr>
        </p:nvGraphicFramePr>
        <p:xfrm>
          <a:off x="1295400" y="890753"/>
          <a:ext cx="9601200" cy="498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12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01392"/>
          </a:xfrm>
        </p:spPr>
        <p:txBody>
          <a:bodyPr>
            <a:normAutofit fontScale="90000"/>
          </a:bodyPr>
          <a:lstStyle/>
          <a:p>
            <a:r>
              <a:rPr lang="ru-RU" dirty="0"/>
              <a:t>Упражнения для кистей рук.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59421"/>
            <a:ext cx="9601196" cy="3416447"/>
          </a:xfrm>
        </p:spPr>
        <p:txBody>
          <a:bodyPr/>
          <a:lstStyle/>
          <a:p>
            <a:r>
              <a:rPr lang="ru-RU" u="sng" dirty="0"/>
              <a:t>«Фонарики»</a:t>
            </a:r>
            <a:r>
              <a:rPr lang="ru-RU" dirty="0"/>
              <a:t> Исходное положение. Расположить ладони перед собой, выпрямив и раздвинув пальцы. Сжимать и разжимать пальцы на обеих руках одновременно, сопровождая движения соответствующими </a:t>
            </a:r>
            <a:r>
              <a:rPr lang="ru-RU" dirty="0" smtClean="0"/>
              <a:t>фразами.             </a:t>
            </a:r>
            <a:r>
              <a:rPr lang="ru-RU" i="1" dirty="0" smtClean="0"/>
              <a:t>Фонарики </a:t>
            </a:r>
            <a:r>
              <a:rPr lang="ru-RU" i="1" dirty="0"/>
              <a:t>зажглись! Фонарики погасли!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http://f.mypage.ru/bbc0d0713d4f3ec1e6c4b92b92ba9885_886588eec088f58ed9bbabb848e105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821" y="4216400"/>
            <a:ext cx="6912359" cy="203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7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Поочередно </a:t>
            </a:r>
            <a:r>
              <a:rPr lang="ru-RU" dirty="0"/>
              <a:t>сжимать и разжимать пальцы рук на счет «раз-два».</a:t>
            </a:r>
          </a:p>
        </p:txBody>
      </p:sp>
      <p:pic>
        <p:nvPicPr>
          <p:cNvPr id="4" name="Объект 3" descr="http://f.mypage.ru/ed5a78007ed85dbca3b6593e3e6082ff_1264ac57643fbe837adfb63545400f0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29" y="2484382"/>
            <a:ext cx="7992898" cy="24186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40371" y="4823172"/>
            <a:ext cx="2753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 фонарики зажжем,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потом гулять пойдем!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Вот фонарики сияют,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 дорогу освещают!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</TotalTime>
  <Words>712</Words>
  <Application>Microsoft Office PowerPoint</Application>
  <PresentationFormat>Широкоэкранный</PresentationFormat>
  <Paragraphs>81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Garamond</vt:lpstr>
      <vt:lpstr>Times New Roman</vt:lpstr>
      <vt:lpstr>Натуральные материалы</vt:lpstr>
      <vt:lpstr>Пальчиковая гимнастика, как средство развития мелкой моторки и стимулирования речевых функций у детей</vt:lpstr>
      <vt:lpstr>Сенсорные и моторные (двигательные) области коры головного мозга или Моторный гомункулус Пенфилда</vt:lpstr>
      <vt:lpstr>Родителям.</vt:lpstr>
      <vt:lpstr>Что же происходит, когда ребенок занимается пальчиковой гимнастикой? </vt:lpstr>
      <vt:lpstr>Начать можно с ежедневного массажа по 2 -3 минуты кистей рук и пальцев: </vt:lpstr>
      <vt:lpstr>Презентация PowerPoint</vt:lpstr>
      <vt:lpstr>Презентация PowerPoint</vt:lpstr>
      <vt:lpstr>Упражнения для кистей рук. </vt:lpstr>
      <vt:lpstr>Поочередно сжимать и разжимать пальцы рук на счет «раз-два».</vt:lpstr>
      <vt:lpstr>Печем блины</vt:lpstr>
      <vt:lpstr>Презентация PowerPoint</vt:lpstr>
      <vt:lpstr>Упражнения для пальцев «условно статические» </vt:lpstr>
      <vt:lpstr>Упражнения для пальцев "динамические". </vt:lpstr>
      <vt:lpstr>Презентация PowerPoint</vt:lpstr>
      <vt:lpstr>Познакомлю вас с играми для развития мелкой моторики, это:</vt:lpstr>
      <vt:lpstr>- рвать бумагу, рисовать пальчиковыми красками; - катать между ладошками и пальчиками шарики (мячик су-джок) или палочки разного размера; </vt:lpstr>
      <vt:lpstr>Презентация PowerPoint</vt:lpstr>
      <vt:lpstr>- игры с прищепками, скрепками; </vt:lpstr>
      <vt:lpstr>-  для некоторых игр можно надевать на пальчики бумажные колпачки (пальчиковый театр) или рисовать на подушечках пальцев глазки и ротик.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</dc:title>
  <dc:creator>efor74</dc:creator>
  <cp:lastModifiedBy>efor74</cp:lastModifiedBy>
  <cp:revision>10</cp:revision>
  <dcterms:created xsi:type="dcterms:W3CDTF">2019-09-18T08:19:59Z</dcterms:created>
  <dcterms:modified xsi:type="dcterms:W3CDTF">2019-09-19T09:02:26Z</dcterms:modified>
</cp:coreProperties>
</file>